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7" autoAdjust="0"/>
    <p:restoredTop sz="94660"/>
  </p:normalViewPr>
  <p:slideViewPr>
    <p:cSldViewPr snapToGrid="0">
      <p:cViewPr varScale="1">
        <p:scale>
          <a:sx n="86" d="100"/>
          <a:sy n="86" d="100"/>
        </p:scale>
        <p:origin x="42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8E450-E781-4671-B63C-F37490FBB8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3FA81C7-C8CF-4D32-BC1C-8A908E924D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5687F9-794E-44C2-96B5-2B5231162CF3}"/>
              </a:ext>
            </a:extLst>
          </p:cNvPr>
          <p:cNvSpPr>
            <a:spLocks noGrp="1"/>
          </p:cNvSpPr>
          <p:nvPr>
            <p:ph type="dt" sz="half" idx="10"/>
          </p:nvPr>
        </p:nvSpPr>
        <p:spPr/>
        <p:txBody>
          <a:bodyPr/>
          <a:lstStyle/>
          <a:p>
            <a:fld id="{335AD1C0-BC9F-47AA-9E4C-4810B23661D7}" type="datetimeFigureOut">
              <a:rPr lang="en-US" smtClean="0"/>
              <a:t>1/7/2018</a:t>
            </a:fld>
            <a:endParaRPr lang="en-US"/>
          </a:p>
        </p:txBody>
      </p:sp>
      <p:sp>
        <p:nvSpPr>
          <p:cNvPr id="5" name="Footer Placeholder 4">
            <a:extLst>
              <a:ext uri="{FF2B5EF4-FFF2-40B4-BE49-F238E27FC236}">
                <a16:creationId xmlns:a16="http://schemas.microsoft.com/office/drawing/2014/main" id="{071CF5DA-0CA2-414D-8487-0272BA3EA1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B6E671-3D09-431E-83FC-39DB0DEDE2FB}"/>
              </a:ext>
            </a:extLst>
          </p:cNvPr>
          <p:cNvSpPr>
            <a:spLocks noGrp="1"/>
          </p:cNvSpPr>
          <p:nvPr>
            <p:ph type="sldNum" sz="quarter" idx="12"/>
          </p:nvPr>
        </p:nvSpPr>
        <p:spPr/>
        <p:txBody>
          <a:bodyPr/>
          <a:lstStyle/>
          <a:p>
            <a:fld id="{53F26D53-2363-4FFE-BF98-4DBC3730E285}" type="slidenum">
              <a:rPr lang="en-US" smtClean="0"/>
              <a:t>‹#›</a:t>
            </a:fld>
            <a:endParaRPr lang="en-US"/>
          </a:p>
        </p:txBody>
      </p:sp>
    </p:spTree>
    <p:extLst>
      <p:ext uri="{BB962C8B-B14F-4D97-AF65-F5344CB8AC3E}">
        <p14:creationId xmlns:p14="http://schemas.microsoft.com/office/powerpoint/2010/main" val="147105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6AF43-B2F5-4F3B-864E-E78E50C424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9C2121C-863C-4DBE-A836-FD493040047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EE8244-C8C8-43CB-AC4D-3CB51F178A11}"/>
              </a:ext>
            </a:extLst>
          </p:cNvPr>
          <p:cNvSpPr>
            <a:spLocks noGrp="1"/>
          </p:cNvSpPr>
          <p:nvPr>
            <p:ph type="dt" sz="half" idx="10"/>
          </p:nvPr>
        </p:nvSpPr>
        <p:spPr/>
        <p:txBody>
          <a:bodyPr/>
          <a:lstStyle/>
          <a:p>
            <a:fld id="{335AD1C0-BC9F-47AA-9E4C-4810B23661D7}" type="datetimeFigureOut">
              <a:rPr lang="en-US" smtClean="0"/>
              <a:t>1/7/2018</a:t>
            </a:fld>
            <a:endParaRPr lang="en-US"/>
          </a:p>
        </p:txBody>
      </p:sp>
      <p:sp>
        <p:nvSpPr>
          <p:cNvPr id="5" name="Footer Placeholder 4">
            <a:extLst>
              <a:ext uri="{FF2B5EF4-FFF2-40B4-BE49-F238E27FC236}">
                <a16:creationId xmlns:a16="http://schemas.microsoft.com/office/drawing/2014/main" id="{54D405EC-C420-4DD7-9F0E-C01B7EA4BD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D202B0-E037-413C-9BD8-8BBBB5771DC3}"/>
              </a:ext>
            </a:extLst>
          </p:cNvPr>
          <p:cNvSpPr>
            <a:spLocks noGrp="1"/>
          </p:cNvSpPr>
          <p:nvPr>
            <p:ph type="sldNum" sz="quarter" idx="12"/>
          </p:nvPr>
        </p:nvSpPr>
        <p:spPr/>
        <p:txBody>
          <a:bodyPr/>
          <a:lstStyle/>
          <a:p>
            <a:fld id="{53F26D53-2363-4FFE-BF98-4DBC3730E285}" type="slidenum">
              <a:rPr lang="en-US" smtClean="0"/>
              <a:t>‹#›</a:t>
            </a:fld>
            <a:endParaRPr lang="en-US"/>
          </a:p>
        </p:txBody>
      </p:sp>
    </p:spTree>
    <p:extLst>
      <p:ext uri="{BB962C8B-B14F-4D97-AF65-F5344CB8AC3E}">
        <p14:creationId xmlns:p14="http://schemas.microsoft.com/office/powerpoint/2010/main" val="2548779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EC3525-AEF7-45C3-9A27-C6B7BF2921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7D72E0-A9CC-428F-ABF8-7BD25B28874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12FCDB-9F2F-4F60-928D-CF2D26310EA0}"/>
              </a:ext>
            </a:extLst>
          </p:cNvPr>
          <p:cNvSpPr>
            <a:spLocks noGrp="1"/>
          </p:cNvSpPr>
          <p:nvPr>
            <p:ph type="dt" sz="half" idx="10"/>
          </p:nvPr>
        </p:nvSpPr>
        <p:spPr/>
        <p:txBody>
          <a:bodyPr/>
          <a:lstStyle/>
          <a:p>
            <a:fld id="{335AD1C0-BC9F-47AA-9E4C-4810B23661D7}" type="datetimeFigureOut">
              <a:rPr lang="en-US" smtClean="0"/>
              <a:t>1/7/2018</a:t>
            </a:fld>
            <a:endParaRPr lang="en-US"/>
          </a:p>
        </p:txBody>
      </p:sp>
      <p:sp>
        <p:nvSpPr>
          <p:cNvPr id="5" name="Footer Placeholder 4">
            <a:extLst>
              <a:ext uri="{FF2B5EF4-FFF2-40B4-BE49-F238E27FC236}">
                <a16:creationId xmlns:a16="http://schemas.microsoft.com/office/drawing/2014/main" id="{EB492A75-5066-4115-B987-789CA215F9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33AB81-07AB-4A9B-8AE0-E91A6E21E050}"/>
              </a:ext>
            </a:extLst>
          </p:cNvPr>
          <p:cNvSpPr>
            <a:spLocks noGrp="1"/>
          </p:cNvSpPr>
          <p:nvPr>
            <p:ph type="sldNum" sz="quarter" idx="12"/>
          </p:nvPr>
        </p:nvSpPr>
        <p:spPr/>
        <p:txBody>
          <a:bodyPr/>
          <a:lstStyle/>
          <a:p>
            <a:fld id="{53F26D53-2363-4FFE-BF98-4DBC3730E285}" type="slidenum">
              <a:rPr lang="en-US" smtClean="0"/>
              <a:t>‹#›</a:t>
            </a:fld>
            <a:endParaRPr lang="en-US"/>
          </a:p>
        </p:txBody>
      </p:sp>
    </p:spTree>
    <p:extLst>
      <p:ext uri="{BB962C8B-B14F-4D97-AF65-F5344CB8AC3E}">
        <p14:creationId xmlns:p14="http://schemas.microsoft.com/office/powerpoint/2010/main" val="1662545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D881E-B0C7-455C-AF7C-2A69B862B2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E50C50-8520-444E-81FF-2FDF7FABA23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63A32F-B063-40F5-8EF3-0AA931DE46A0}"/>
              </a:ext>
            </a:extLst>
          </p:cNvPr>
          <p:cNvSpPr>
            <a:spLocks noGrp="1"/>
          </p:cNvSpPr>
          <p:nvPr>
            <p:ph type="dt" sz="half" idx="10"/>
          </p:nvPr>
        </p:nvSpPr>
        <p:spPr/>
        <p:txBody>
          <a:bodyPr/>
          <a:lstStyle/>
          <a:p>
            <a:fld id="{335AD1C0-BC9F-47AA-9E4C-4810B23661D7}" type="datetimeFigureOut">
              <a:rPr lang="en-US" smtClean="0"/>
              <a:t>1/7/2018</a:t>
            </a:fld>
            <a:endParaRPr lang="en-US"/>
          </a:p>
        </p:txBody>
      </p:sp>
      <p:sp>
        <p:nvSpPr>
          <p:cNvPr id="5" name="Footer Placeholder 4">
            <a:extLst>
              <a:ext uri="{FF2B5EF4-FFF2-40B4-BE49-F238E27FC236}">
                <a16:creationId xmlns:a16="http://schemas.microsoft.com/office/drawing/2014/main" id="{CA6C2AD2-AC52-48EF-930B-FA1D4CC4E7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861CBB-D9B0-40BB-A403-40E2BA22279E}"/>
              </a:ext>
            </a:extLst>
          </p:cNvPr>
          <p:cNvSpPr>
            <a:spLocks noGrp="1"/>
          </p:cNvSpPr>
          <p:nvPr>
            <p:ph type="sldNum" sz="quarter" idx="12"/>
          </p:nvPr>
        </p:nvSpPr>
        <p:spPr/>
        <p:txBody>
          <a:bodyPr/>
          <a:lstStyle/>
          <a:p>
            <a:fld id="{53F26D53-2363-4FFE-BF98-4DBC3730E285}" type="slidenum">
              <a:rPr lang="en-US" smtClean="0"/>
              <a:t>‹#›</a:t>
            </a:fld>
            <a:endParaRPr lang="en-US"/>
          </a:p>
        </p:txBody>
      </p:sp>
    </p:spTree>
    <p:extLst>
      <p:ext uri="{BB962C8B-B14F-4D97-AF65-F5344CB8AC3E}">
        <p14:creationId xmlns:p14="http://schemas.microsoft.com/office/powerpoint/2010/main" val="1542022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DFEF2-28C5-43AD-9122-0770C2226E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080148-D1FE-427C-A9CA-F9A7E33559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197C7B6-ACEE-46D6-BC67-DC9D6A5818C8}"/>
              </a:ext>
            </a:extLst>
          </p:cNvPr>
          <p:cNvSpPr>
            <a:spLocks noGrp="1"/>
          </p:cNvSpPr>
          <p:nvPr>
            <p:ph type="dt" sz="half" idx="10"/>
          </p:nvPr>
        </p:nvSpPr>
        <p:spPr/>
        <p:txBody>
          <a:bodyPr/>
          <a:lstStyle/>
          <a:p>
            <a:fld id="{335AD1C0-BC9F-47AA-9E4C-4810B23661D7}" type="datetimeFigureOut">
              <a:rPr lang="en-US" smtClean="0"/>
              <a:t>1/7/2018</a:t>
            </a:fld>
            <a:endParaRPr lang="en-US"/>
          </a:p>
        </p:txBody>
      </p:sp>
      <p:sp>
        <p:nvSpPr>
          <p:cNvPr id="5" name="Footer Placeholder 4">
            <a:extLst>
              <a:ext uri="{FF2B5EF4-FFF2-40B4-BE49-F238E27FC236}">
                <a16:creationId xmlns:a16="http://schemas.microsoft.com/office/drawing/2014/main" id="{872F501A-98E3-43DD-B633-7D5504948E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20FA8A-31B9-4C92-901E-F7D14DB9BAFF}"/>
              </a:ext>
            </a:extLst>
          </p:cNvPr>
          <p:cNvSpPr>
            <a:spLocks noGrp="1"/>
          </p:cNvSpPr>
          <p:nvPr>
            <p:ph type="sldNum" sz="quarter" idx="12"/>
          </p:nvPr>
        </p:nvSpPr>
        <p:spPr/>
        <p:txBody>
          <a:bodyPr/>
          <a:lstStyle/>
          <a:p>
            <a:fld id="{53F26D53-2363-4FFE-BF98-4DBC3730E285}" type="slidenum">
              <a:rPr lang="en-US" smtClean="0"/>
              <a:t>‹#›</a:t>
            </a:fld>
            <a:endParaRPr lang="en-US"/>
          </a:p>
        </p:txBody>
      </p:sp>
    </p:spTree>
    <p:extLst>
      <p:ext uri="{BB962C8B-B14F-4D97-AF65-F5344CB8AC3E}">
        <p14:creationId xmlns:p14="http://schemas.microsoft.com/office/powerpoint/2010/main" val="3199317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FAAFD-B2C0-4A6B-90DF-D2FE5A8D4C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1ED56F-E673-4182-9003-805E7A5D4C1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FCAC41-7D64-4E6B-BEFE-9B98846C788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20BD92E-1D82-467B-81F1-250CE83B50D4}"/>
              </a:ext>
            </a:extLst>
          </p:cNvPr>
          <p:cNvSpPr>
            <a:spLocks noGrp="1"/>
          </p:cNvSpPr>
          <p:nvPr>
            <p:ph type="dt" sz="half" idx="10"/>
          </p:nvPr>
        </p:nvSpPr>
        <p:spPr/>
        <p:txBody>
          <a:bodyPr/>
          <a:lstStyle/>
          <a:p>
            <a:fld id="{335AD1C0-BC9F-47AA-9E4C-4810B23661D7}" type="datetimeFigureOut">
              <a:rPr lang="en-US" smtClean="0"/>
              <a:t>1/7/2018</a:t>
            </a:fld>
            <a:endParaRPr lang="en-US"/>
          </a:p>
        </p:txBody>
      </p:sp>
      <p:sp>
        <p:nvSpPr>
          <p:cNvPr id="6" name="Footer Placeholder 5">
            <a:extLst>
              <a:ext uri="{FF2B5EF4-FFF2-40B4-BE49-F238E27FC236}">
                <a16:creationId xmlns:a16="http://schemas.microsoft.com/office/drawing/2014/main" id="{C67B298D-7FE4-4D3D-A2D3-5B36F6016B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CD71C5-7E5F-4936-B785-15E1CD8EFEC7}"/>
              </a:ext>
            </a:extLst>
          </p:cNvPr>
          <p:cNvSpPr>
            <a:spLocks noGrp="1"/>
          </p:cNvSpPr>
          <p:nvPr>
            <p:ph type="sldNum" sz="quarter" idx="12"/>
          </p:nvPr>
        </p:nvSpPr>
        <p:spPr/>
        <p:txBody>
          <a:bodyPr/>
          <a:lstStyle/>
          <a:p>
            <a:fld id="{53F26D53-2363-4FFE-BF98-4DBC3730E285}" type="slidenum">
              <a:rPr lang="en-US" smtClean="0"/>
              <a:t>‹#›</a:t>
            </a:fld>
            <a:endParaRPr lang="en-US"/>
          </a:p>
        </p:txBody>
      </p:sp>
    </p:spTree>
    <p:extLst>
      <p:ext uri="{BB962C8B-B14F-4D97-AF65-F5344CB8AC3E}">
        <p14:creationId xmlns:p14="http://schemas.microsoft.com/office/powerpoint/2010/main" val="1953310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2F5BA-78CB-4D45-BF2F-FFBA8C2DEA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4321A08-D146-449B-8CE7-E5741F0892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C75BD67-DCF8-43C4-AE50-BF906B657D4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C48188D-7DFA-44EB-B871-015CC027FA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F2ACD9A-78B0-4767-A07B-4A9AAB2DD5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D28955-9F49-48E1-829E-EE2D10950ACF}"/>
              </a:ext>
            </a:extLst>
          </p:cNvPr>
          <p:cNvSpPr>
            <a:spLocks noGrp="1"/>
          </p:cNvSpPr>
          <p:nvPr>
            <p:ph type="dt" sz="half" idx="10"/>
          </p:nvPr>
        </p:nvSpPr>
        <p:spPr/>
        <p:txBody>
          <a:bodyPr/>
          <a:lstStyle/>
          <a:p>
            <a:fld id="{335AD1C0-BC9F-47AA-9E4C-4810B23661D7}" type="datetimeFigureOut">
              <a:rPr lang="en-US" smtClean="0"/>
              <a:t>1/7/2018</a:t>
            </a:fld>
            <a:endParaRPr lang="en-US"/>
          </a:p>
        </p:txBody>
      </p:sp>
      <p:sp>
        <p:nvSpPr>
          <p:cNvPr id="8" name="Footer Placeholder 7">
            <a:extLst>
              <a:ext uri="{FF2B5EF4-FFF2-40B4-BE49-F238E27FC236}">
                <a16:creationId xmlns:a16="http://schemas.microsoft.com/office/drawing/2014/main" id="{D5885604-74E9-4336-98AD-CE57718E19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2D98E5C-A7CE-40BC-AE25-47CB10AA4C39}"/>
              </a:ext>
            </a:extLst>
          </p:cNvPr>
          <p:cNvSpPr>
            <a:spLocks noGrp="1"/>
          </p:cNvSpPr>
          <p:nvPr>
            <p:ph type="sldNum" sz="quarter" idx="12"/>
          </p:nvPr>
        </p:nvSpPr>
        <p:spPr/>
        <p:txBody>
          <a:bodyPr/>
          <a:lstStyle/>
          <a:p>
            <a:fld id="{53F26D53-2363-4FFE-BF98-4DBC3730E285}" type="slidenum">
              <a:rPr lang="en-US" smtClean="0"/>
              <a:t>‹#›</a:t>
            </a:fld>
            <a:endParaRPr lang="en-US"/>
          </a:p>
        </p:txBody>
      </p:sp>
    </p:spTree>
    <p:extLst>
      <p:ext uri="{BB962C8B-B14F-4D97-AF65-F5344CB8AC3E}">
        <p14:creationId xmlns:p14="http://schemas.microsoft.com/office/powerpoint/2010/main" val="1649005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35160-4159-49F4-8E7A-556004DDF0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C24DDB-F855-4CD1-832E-DB8D4A256601}"/>
              </a:ext>
            </a:extLst>
          </p:cNvPr>
          <p:cNvSpPr>
            <a:spLocks noGrp="1"/>
          </p:cNvSpPr>
          <p:nvPr>
            <p:ph type="dt" sz="half" idx="10"/>
          </p:nvPr>
        </p:nvSpPr>
        <p:spPr/>
        <p:txBody>
          <a:bodyPr/>
          <a:lstStyle/>
          <a:p>
            <a:fld id="{335AD1C0-BC9F-47AA-9E4C-4810B23661D7}" type="datetimeFigureOut">
              <a:rPr lang="en-US" smtClean="0"/>
              <a:t>1/7/2018</a:t>
            </a:fld>
            <a:endParaRPr lang="en-US"/>
          </a:p>
        </p:txBody>
      </p:sp>
      <p:sp>
        <p:nvSpPr>
          <p:cNvPr id="4" name="Footer Placeholder 3">
            <a:extLst>
              <a:ext uri="{FF2B5EF4-FFF2-40B4-BE49-F238E27FC236}">
                <a16:creationId xmlns:a16="http://schemas.microsoft.com/office/drawing/2014/main" id="{CED31EB3-DD3C-49B2-92EC-FBA2708853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822490-80C3-47FC-9C6C-6F1F2BF34C4C}"/>
              </a:ext>
            </a:extLst>
          </p:cNvPr>
          <p:cNvSpPr>
            <a:spLocks noGrp="1"/>
          </p:cNvSpPr>
          <p:nvPr>
            <p:ph type="sldNum" sz="quarter" idx="12"/>
          </p:nvPr>
        </p:nvSpPr>
        <p:spPr/>
        <p:txBody>
          <a:bodyPr/>
          <a:lstStyle/>
          <a:p>
            <a:fld id="{53F26D53-2363-4FFE-BF98-4DBC3730E285}" type="slidenum">
              <a:rPr lang="en-US" smtClean="0"/>
              <a:t>‹#›</a:t>
            </a:fld>
            <a:endParaRPr lang="en-US"/>
          </a:p>
        </p:txBody>
      </p:sp>
    </p:spTree>
    <p:extLst>
      <p:ext uri="{BB962C8B-B14F-4D97-AF65-F5344CB8AC3E}">
        <p14:creationId xmlns:p14="http://schemas.microsoft.com/office/powerpoint/2010/main" val="4293634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A9B8CD-8B89-45EA-BB91-36958A5ECED4}"/>
              </a:ext>
            </a:extLst>
          </p:cNvPr>
          <p:cNvSpPr>
            <a:spLocks noGrp="1"/>
          </p:cNvSpPr>
          <p:nvPr>
            <p:ph type="dt" sz="half" idx="10"/>
          </p:nvPr>
        </p:nvSpPr>
        <p:spPr/>
        <p:txBody>
          <a:bodyPr/>
          <a:lstStyle/>
          <a:p>
            <a:fld id="{335AD1C0-BC9F-47AA-9E4C-4810B23661D7}" type="datetimeFigureOut">
              <a:rPr lang="en-US" smtClean="0"/>
              <a:t>1/7/2018</a:t>
            </a:fld>
            <a:endParaRPr lang="en-US"/>
          </a:p>
        </p:txBody>
      </p:sp>
      <p:sp>
        <p:nvSpPr>
          <p:cNvPr id="3" name="Footer Placeholder 2">
            <a:extLst>
              <a:ext uri="{FF2B5EF4-FFF2-40B4-BE49-F238E27FC236}">
                <a16:creationId xmlns:a16="http://schemas.microsoft.com/office/drawing/2014/main" id="{0BD15086-CEE1-4C9B-9BE9-A333A33968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F174B9-375B-4F2C-9F7D-19E937FF6CCE}"/>
              </a:ext>
            </a:extLst>
          </p:cNvPr>
          <p:cNvSpPr>
            <a:spLocks noGrp="1"/>
          </p:cNvSpPr>
          <p:nvPr>
            <p:ph type="sldNum" sz="quarter" idx="12"/>
          </p:nvPr>
        </p:nvSpPr>
        <p:spPr/>
        <p:txBody>
          <a:bodyPr/>
          <a:lstStyle/>
          <a:p>
            <a:fld id="{53F26D53-2363-4FFE-BF98-4DBC3730E285}" type="slidenum">
              <a:rPr lang="en-US" smtClean="0"/>
              <a:t>‹#›</a:t>
            </a:fld>
            <a:endParaRPr lang="en-US"/>
          </a:p>
        </p:txBody>
      </p:sp>
    </p:spTree>
    <p:extLst>
      <p:ext uri="{BB962C8B-B14F-4D97-AF65-F5344CB8AC3E}">
        <p14:creationId xmlns:p14="http://schemas.microsoft.com/office/powerpoint/2010/main" val="4246445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2E1D5-83C7-4DD3-A7AE-995A98AFA3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593EB-AA33-4EBD-B1FB-0D4CFD482A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730B1B-D5FC-40DE-811F-6ECBE9C000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576BB6E-45F0-48A4-96E7-97C8B430D9E6}"/>
              </a:ext>
            </a:extLst>
          </p:cNvPr>
          <p:cNvSpPr>
            <a:spLocks noGrp="1"/>
          </p:cNvSpPr>
          <p:nvPr>
            <p:ph type="dt" sz="half" idx="10"/>
          </p:nvPr>
        </p:nvSpPr>
        <p:spPr/>
        <p:txBody>
          <a:bodyPr/>
          <a:lstStyle/>
          <a:p>
            <a:fld id="{335AD1C0-BC9F-47AA-9E4C-4810B23661D7}" type="datetimeFigureOut">
              <a:rPr lang="en-US" smtClean="0"/>
              <a:t>1/7/2018</a:t>
            </a:fld>
            <a:endParaRPr lang="en-US"/>
          </a:p>
        </p:txBody>
      </p:sp>
      <p:sp>
        <p:nvSpPr>
          <p:cNvPr id="6" name="Footer Placeholder 5">
            <a:extLst>
              <a:ext uri="{FF2B5EF4-FFF2-40B4-BE49-F238E27FC236}">
                <a16:creationId xmlns:a16="http://schemas.microsoft.com/office/drawing/2014/main" id="{8C5E3254-6852-4322-94B8-C5333ADC02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FD357C-BA74-4F25-9F83-942B860023A8}"/>
              </a:ext>
            </a:extLst>
          </p:cNvPr>
          <p:cNvSpPr>
            <a:spLocks noGrp="1"/>
          </p:cNvSpPr>
          <p:nvPr>
            <p:ph type="sldNum" sz="quarter" idx="12"/>
          </p:nvPr>
        </p:nvSpPr>
        <p:spPr/>
        <p:txBody>
          <a:bodyPr/>
          <a:lstStyle/>
          <a:p>
            <a:fld id="{53F26D53-2363-4FFE-BF98-4DBC3730E285}" type="slidenum">
              <a:rPr lang="en-US" smtClean="0"/>
              <a:t>‹#›</a:t>
            </a:fld>
            <a:endParaRPr lang="en-US"/>
          </a:p>
        </p:txBody>
      </p:sp>
    </p:spTree>
    <p:extLst>
      <p:ext uri="{BB962C8B-B14F-4D97-AF65-F5344CB8AC3E}">
        <p14:creationId xmlns:p14="http://schemas.microsoft.com/office/powerpoint/2010/main" val="1820709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19420-083A-4D5C-98C8-CD15550F0D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52ADB0-C088-44F2-9D57-1B9950FD8E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206D2F-C996-401E-A1C0-42C6E73855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00771D0-789D-47F8-A6D8-173247BB867B}"/>
              </a:ext>
            </a:extLst>
          </p:cNvPr>
          <p:cNvSpPr>
            <a:spLocks noGrp="1"/>
          </p:cNvSpPr>
          <p:nvPr>
            <p:ph type="dt" sz="half" idx="10"/>
          </p:nvPr>
        </p:nvSpPr>
        <p:spPr/>
        <p:txBody>
          <a:bodyPr/>
          <a:lstStyle/>
          <a:p>
            <a:fld id="{335AD1C0-BC9F-47AA-9E4C-4810B23661D7}" type="datetimeFigureOut">
              <a:rPr lang="en-US" smtClean="0"/>
              <a:t>1/7/2018</a:t>
            </a:fld>
            <a:endParaRPr lang="en-US"/>
          </a:p>
        </p:txBody>
      </p:sp>
      <p:sp>
        <p:nvSpPr>
          <p:cNvPr id="6" name="Footer Placeholder 5">
            <a:extLst>
              <a:ext uri="{FF2B5EF4-FFF2-40B4-BE49-F238E27FC236}">
                <a16:creationId xmlns:a16="http://schemas.microsoft.com/office/drawing/2014/main" id="{0829A833-B80A-43BC-9AB1-96E2B3E23F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EE3BEE-BB94-40F8-9C32-2E193327231B}"/>
              </a:ext>
            </a:extLst>
          </p:cNvPr>
          <p:cNvSpPr>
            <a:spLocks noGrp="1"/>
          </p:cNvSpPr>
          <p:nvPr>
            <p:ph type="sldNum" sz="quarter" idx="12"/>
          </p:nvPr>
        </p:nvSpPr>
        <p:spPr/>
        <p:txBody>
          <a:bodyPr/>
          <a:lstStyle/>
          <a:p>
            <a:fld id="{53F26D53-2363-4FFE-BF98-4DBC3730E285}" type="slidenum">
              <a:rPr lang="en-US" smtClean="0"/>
              <a:t>‹#›</a:t>
            </a:fld>
            <a:endParaRPr lang="en-US"/>
          </a:p>
        </p:txBody>
      </p:sp>
    </p:spTree>
    <p:extLst>
      <p:ext uri="{BB962C8B-B14F-4D97-AF65-F5344CB8AC3E}">
        <p14:creationId xmlns:p14="http://schemas.microsoft.com/office/powerpoint/2010/main" val="781320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EE7D5C-11F1-4FD3-9D87-4767F8753F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0E4600-C497-4FF1-92CD-C3681E652A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887D6E-98D9-4D08-8828-C504909880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5AD1C0-BC9F-47AA-9E4C-4810B23661D7}" type="datetimeFigureOut">
              <a:rPr lang="en-US" smtClean="0"/>
              <a:t>1/7/2018</a:t>
            </a:fld>
            <a:endParaRPr lang="en-US"/>
          </a:p>
        </p:txBody>
      </p:sp>
      <p:sp>
        <p:nvSpPr>
          <p:cNvPr id="5" name="Footer Placeholder 4">
            <a:extLst>
              <a:ext uri="{FF2B5EF4-FFF2-40B4-BE49-F238E27FC236}">
                <a16:creationId xmlns:a16="http://schemas.microsoft.com/office/drawing/2014/main" id="{6189B34E-4B67-47DF-B5D6-A5D953C159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A43B5C-CB37-40A2-9A78-B880B5DFA5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F26D53-2363-4FFE-BF98-4DBC3730E285}" type="slidenum">
              <a:rPr lang="en-US" smtClean="0"/>
              <a:t>‹#›</a:t>
            </a:fld>
            <a:endParaRPr lang="en-US"/>
          </a:p>
        </p:txBody>
      </p:sp>
    </p:spTree>
    <p:extLst>
      <p:ext uri="{BB962C8B-B14F-4D97-AF65-F5344CB8AC3E}">
        <p14:creationId xmlns:p14="http://schemas.microsoft.com/office/powerpoint/2010/main" val="317336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09470E9-8D43-4E23-A412-1F4C26655504}"/>
              </a:ext>
            </a:extLst>
          </p:cNvPr>
          <p:cNvSpPr/>
          <p:nvPr/>
        </p:nvSpPr>
        <p:spPr>
          <a:xfrm>
            <a:off x="3950406" y="175231"/>
            <a:ext cx="3114143" cy="9819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dirty="0">
                <a:solidFill>
                  <a:schemeClr val="tx1"/>
                </a:solidFill>
              </a:rPr>
              <a:t>Alaskan Mariculture  Development Council</a:t>
            </a:r>
          </a:p>
        </p:txBody>
      </p:sp>
      <p:sp>
        <p:nvSpPr>
          <p:cNvPr id="8" name="Rectangle 7">
            <a:extLst>
              <a:ext uri="{FF2B5EF4-FFF2-40B4-BE49-F238E27FC236}">
                <a16:creationId xmlns:a16="http://schemas.microsoft.com/office/drawing/2014/main" id="{51ECBEA1-74AA-4255-8012-B9B605FAE2D5}"/>
              </a:ext>
            </a:extLst>
          </p:cNvPr>
          <p:cNvSpPr/>
          <p:nvPr/>
        </p:nvSpPr>
        <p:spPr>
          <a:xfrm>
            <a:off x="4566328" y="1649386"/>
            <a:ext cx="1886858" cy="9136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r>
              <a:rPr lang="en-US" dirty="0">
                <a:solidFill>
                  <a:schemeClr val="tx1"/>
                </a:solidFill>
              </a:rPr>
              <a:t>MRC</a:t>
            </a:r>
          </a:p>
          <a:p>
            <a:pPr algn="ctr"/>
            <a:r>
              <a:rPr lang="en-US" dirty="0">
                <a:solidFill>
                  <a:schemeClr val="tx1"/>
                </a:solidFill>
              </a:rPr>
              <a:t>University of AK</a:t>
            </a:r>
          </a:p>
        </p:txBody>
      </p:sp>
      <p:sp>
        <p:nvSpPr>
          <p:cNvPr id="9" name="Rectangle 8">
            <a:extLst>
              <a:ext uri="{FF2B5EF4-FFF2-40B4-BE49-F238E27FC236}">
                <a16:creationId xmlns:a16="http://schemas.microsoft.com/office/drawing/2014/main" id="{662B64F7-2015-4EB4-A872-C41A0443BB7C}"/>
              </a:ext>
            </a:extLst>
          </p:cNvPr>
          <p:cNvSpPr/>
          <p:nvPr/>
        </p:nvSpPr>
        <p:spPr>
          <a:xfrm>
            <a:off x="2258215" y="1775308"/>
            <a:ext cx="1509828" cy="6386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lnSpcReduction="10000"/>
          </a:bodyPr>
          <a:lstStyle/>
          <a:p>
            <a:pPr algn="ctr"/>
            <a:r>
              <a:rPr lang="en-US" dirty="0">
                <a:solidFill>
                  <a:schemeClr val="tx1"/>
                </a:solidFill>
              </a:rPr>
              <a:t>MRC Advisory Board</a:t>
            </a:r>
          </a:p>
        </p:txBody>
      </p:sp>
      <p:sp>
        <p:nvSpPr>
          <p:cNvPr id="10" name="Rectangle 9">
            <a:extLst>
              <a:ext uri="{FF2B5EF4-FFF2-40B4-BE49-F238E27FC236}">
                <a16:creationId xmlns:a16="http://schemas.microsoft.com/office/drawing/2014/main" id="{414F5BBC-B107-4268-93A0-938DBE229F8B}"/>
              </a:ext>
            </a:extLst>
          </p:cNvPr>
          <p:cNvSpPr/>
          <p:nvPr/>
        </p:nvSpPr>
        <p:spPr>
          <a:xfrm>
            <a:off x="7476302" y="1801430"/>
            <a:ext cx="1596571" cy="7692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r>
              <a:rPr lang="en-US" dirty="0">
                <a:solidFill>
                  <a:schemeClr val="tx1"/>
                </a:solidFill>
              </a:rPr>
              <a:t>MAP(?)</a:t>
            </a:r>
          </a:p>
        </p:txBody>
      </p:sp>
      <p:sp>
        <p:nvSpPr>
          <p:cNvPr id="11" name="Oval 10">
            <a:extLst>
              <a:ext uri="{FF2B5EF4-FFF2-40B4-BE49-F238E27FC236}">
                <a16:creationId xmlns:a16="http://schemas.microsoft.com/office/drawing/2014/main" id="{2576A452-2729-47A6-872D-CAA8E19A9544}"/>
              </a:ext>
            </a:extLst>
          </p:cNvPr>
          <p:cNvSpPr/>
          <p:nvPr/>
        </p:nvSpPr>
        <p:spPr>
          <a:xfrm>
            <a:off x="4520506" y="3055308"/>
            <a:ext cx="1973943" cy="107405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r>
              <a:rPr lang="en-US" dirty="0">
                <a:solidFill>
                  <a:schemeClr val="tx1"/>
                </a:solidFill>
              </a:rPr>
              <a:t>MRC Director</a:t>
            </a:r>
          </a:p>
        </p:txBody>
      </p:sp>
      <p:sp>
        <p:nvSpPr>
          <p:cNvPr id="12" name="Oval 11">
            <a:extLst>
              <a:ext uri="{FF2B5EF4-FFF2-40B4-BE49-F238E27FC236}">
                <a16:creationId xmlns:a16="http://schemas.microsoft.com/office/drawing/2014/main" id="{A87EE7B4-8509-4D40-913D-C4B0E0EA3D76}"/>
              </a:ext>
            </a:extLst>
          </p:cNvPr>
          <p:cNvSpPr/>
          <p:nvPr/>
        </p:nvSpPr>
        <p:spPr>
          <a:xfrm>
            <a:off x="7294873" y="3055307"/>
            <a:ext cx="1959429" cy="1117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r>
              <a:rPr lang="en-US" dirty="0">
                <a:solidFill>
                  <a:schemeClr val="tx1"/>
                </a:solidFill>
              </a:rPr>
              <a:t>Mariculture Specialist</a:t>
            </a:r>
          </a:p>
        </p:txBody>
      </p:sp>
      <p:sp>
        <p:nvSpPr>
          <p:cNvPr id="13" name="Rectangle 12">
            <a:extLst>
              <a:ext uri="{FF2B5EF4-FFF2-40B4-BE49-F238E27FC236}">
                <a16:creationId xmlns:a16="http://schemas.microsoft.com/office/drawing/2014/main" id="{32BE5941-8CB5-445B-953C-FFAB5261BF08}"/>
              </a:ext>
            </a:extLst>
          </p:cNvPr>
          <p:cNvSpPr/>
          <p:nvPr/>
        </p:nvSpPr>
        <p:spPr>
          <a:xfrm>
            <a:off x="4375017" y="4579305"/>
            <a:ext cx="2214460" cy="7641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r>
              <a:rPr lang="en-US" dirty="0">
                <a:solidFill>
                  <a:schemeClr val="tx1"/>
                </a:solidFill>
              </a:rPr>
              <a:t>Funded Research Projects</a:t>
            </a:r>
          </a:p>
        </p:txBody>
      </p:sp>
      <p:sp>
        <p:nvSpPr>
          <p:cNvPr id="14" name="Rectangle 13">
            <a:extLst>
              <a:ext uri="{FF2B5EF4-FFF2-40B4-BE49-F238E27FC236}">
                <a16:creationId xmlns:a16="http://schemas.microsoft.com/office/drawing/2014/main" id="{9BD74236-BB7E-405F-8410-C90EB7BB1B3B}"/>
              </a:ext>
            </a:extLst>
          </p:cNvPr>
          <p:cNvSpPr/>
          <p:nvPr/>
        </p:nvSpPr>
        <p:spPr>
          <a:xfrm>
            <a:off x="544279" y="5979886"/>
            <a:ext cx="1364343" cy="6821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r>
              <a:rPr lang="en-US" dirty="0">
                <a:solidFill>
                  <a:schemeClr val="tx1"/>
                </a:solidFill>
              </a:rPr>
              <a:t>Hatcheries/ Suppliers</a:t>
            </a:r>
          </a:p>
        </p:txBody>
      </p:sp>
      <p:sp>
        <p:nvSpPr>
          <p:cNvPr id="15" name="Rectangle 14">
            <a:extLst>
              <a:ext uri="{FF2B5EF4-FFF2-40B4-BE49-F238E27FC236}">
                <a16:creationId xmlns:a16="http://schemas.microsoft.com/office/drawing/2014/main" id="{E39E6091-A644-4BB5-B816-111E9A571B1F}"/>
              </a:ext>
            </a:extLst>
          </p:cNvPr>
          <p:cNvSpPr/>
          <p:nvPr/>
        </p:nvSpPr>
        <p:spPr>
          <a:xfrm>
            <a:off x="2339696" y="5979886"/>
            <a:ext cx="1364343" cy="6821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r>
              <a:rPr lang="en-US" dirty="0">
                <a:solidFill>
                  <a:schemeClr val="tx1"/>
                </a:solidFill>
              </a:rPr>
              <a:t>State agencies</a:t>
            </a:r>
          </a:p>
        </p:txBody>
      </p:sp>
      <p:sp>
        <p:nvSpPr>
          <p:cNvPr id="16" name="Rectangle 15">
            <a:extLst>
              <a:ext uri="{FF2B5EF4-FFF2-40B4-BE49-F238E27FC236}">
                <a16:creationId xmlns:a16="http://schemas.microsoft.com/office/drawing/2014/main" id="{148EF255-7A48-43DC-8F9D-F675797B1BDE}"/>
              </a:ext>
            </a:extLst>
          </p:cNvPr>
          <p:cNvSpPr/>
          <p:nvPr/>
        </p:nvSpPr>
        <p:spPr>
          <a:xfrm>
            <a:off x="4135113" y="5979886"/>
            <a:ext cx="1364343" cy="6821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r>
              <a:rPr lang="en-US" dirty="0">
                <a:solidFill>
                  <a:schemeClr val="tx1"/>
                </a:solidFill>
              </a:rPr>
              <a:t>Universities</a:t>
            </a:r>
          </a:p>
        </p:txBody>
      </p:sp>
      <p:sp>
        <p:nvSpPr>
          <p:cNvPr id="17" name="Rectangle 16">
            <a:extLst>
              <a:ext uri="{FF2B5EF4-FFF2-40B4-BE49-F238E27FC236}">
                <a16:creationId xmlns:a16="http://schemas.microsoft.com/office/drawing/2014/main" id="{1CE874E8-5084-4CF7-8C2F-73C609553C2E}"/>
              </a:ext>
            </a:extLst>
          </p:cNvPr>
          <p:cNvSpPr/>
          <p:nvPr/>
        </p:nvSpPr>
        <p:spPr>
          <a:xfrm>
            <a:off x="5930530" y="5979886"/>
            <a:ext cx="1364343" cy="6821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r>
              <a:rPr lang="en-US" dirty="0">
                <a:solidFill>
                  <a:schemeClr val="tx1"/>
                </a:solidFill>
              </a:rPr>
              <a:t>Federal agencies</a:t>
            </a:r>
          </a:p>
        </p:txBody>
      </p:sp>
      <p:sp>
        <p:nvSpPr>
          <p:cNvPr id="18" name="Rectangle 17">
            <a:extLst>
              <a:ext uri="{FF2B5EF4-FFF2-40B4-BE49-F238E27FC236}">
                <a16:creationId xmlns:a16="http://schemas.microsoft.com/office/drawing/2014/main" id="{93D015BB-145E-45A5-9D44-51508D1BA148}"/>
              </a:ext>
            </a:extLst>
          </p:cNvPr>
          <p:cNvSpPr/>
          <p:nvPr/>
        </p:nvSpPr>
        <p:spPr>
          <a:xfrm>
            <a:off x="7725947" y="5979886"/>
            <a:ext cx="1364343" cy="6821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r>
              <a:rPr lang="en-US" dirty="0">
                <a:solidFill>
                  <a:schemeClr val="tx1"/>
                </a:solidFill>
              </a:rPr>
              <a:t>Industry</a:t>
            </a:r>
          </a:p>
        </p:txBody>
      </p:sp>
      <p:sp>
        <p:nvSpPr>
          <p:cNvPr id="19" name="Rectangle 18">
            <a:extLst>
              <a:ext uri="{FF2B5EF4-FFF2-40B4-BE49-F238E27FC236}">
                <a16:creationId xmlns:a16="http://schemas.microsoft.com/office/drawing/2014/main" id="{4AF5150B-DE73-4CD3-920D-A695CCCFE7FD}"/>
              </a:ext>
            </a:extLst>
          </p:cNvPr>
          <p:cNvSpPr/>
          <p:nvPr/>
        </p:nvSpPr>
        <p:spPr>
          <a:xfrm>
            <a:off x="9521365" y="5979886"/>
            <a:ext cx="1364343" cy="6821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r>
              <a:rPr lang="en-US" dirty="0">
                <a:solidFill>
                  <a:schemeClr val="tx1"/>
                </a:solidFill>
              </a:rPr>
              <a:t>Others</a:t>
            </a:r>
          </a:p>
        </p:txBody>
      </p:sp>
      <p:sp>
        <p:nvSpPr>
          <p:cNvPr id="20" name="Rectangle 19">
            <a:extLst>
              <a:ext uri="{FF2B5EF4-FFF2-40B4-BE49-F238E27FC236}">
                <a16:creationId xmlns:a16="http://schemas.microsoft.com/office/drawing/2014/main" id="{CF1896B4-A4A8-488B-B58C-7F6B24E094BD}"/>
              </a:ext>
            </a:extLst>
          </p:cNvPr>
          <p:cNvSpPr/>
          <p:nvPr/>
        </p:nvSpPr>
        <p:spPr>
          <a:xfrm>
            <a:off x="8810165" y="329836"/>
            <a:ext cx="2075543" cy="8273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r>
              <a:rPr lang="en-US" dirty="0">
                <a:solidFill>
                  <a:schemeClr val="tx1"/>
                </a:solidFill>
              </a:rPr>
              <a:t>Alaska Sea Grant</a:t>
            </a:r>
          </a:p>
        </p:txBody>
      </p:sp>
      <p:sp>
        <p:nvSpPr>
          <p:cNvPr id="21" name="Rectangle: Rounded Corners 20">
            <a:extLst>
              <a:ext uri="{FF2B5EF4-FFF2-40B4-BE49-F238E27FC236}">
                <a16:creationId xmlns:a16="http://schemas.microsoft.com/office/drawing/2014/main" id="{4AF67471-795A-4C26-B668-2094826C552F}"/>
              </a:ext>
            </a:extLst>
          </p:cNvPr>
          <p:cNvSpPr/>
          <p:nvPr/>
        </p:nvSpPr>
        <p:spPr>
          <a:xfrm>
            <a:off x="1521816" y="3229120"/>
            <a:ext cx="1635759" cy="72643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r>
              <a:rPr lang="en-US" dirty="0">
                <a:solidFill>
                  <a:schemeClr val="tx1"/>
                </a:solidFill>
              </a:rPr>
              <a:t>Annual R+D Forum</a:t>
            </a:r>
          </a:p>
        </p:txBody>
      </p:sp>
      <p:cxnSp>
        <p:nvCxnSpPr>
          <p:cNvPr id="37" name="Straight Arrow Connector 36">
            <a:extLst>
              <a:ext uri="{FF2B5EF4-FFF2-40B4-BE49-F238E27FC236}">
                <a16:creationId xmlns:a16="http://schemas.microsoft.com/office/drawing/2014/main" id="{901419BC-C14F-40FA-B7AD-5D71589BB558}"/>
              </a:ext>
            </a:extLst>
          </p:cNvPr>
          <p:cNvCxnSpPr>
            <a:stCxn id="11" idx="6"/>
            <a:endCxn id="12" idx="2"/>
          </p:cNvCxnSpPr>
          <p:nvPr/>
        </p:nvCxnSpPr>
        <p:spPr>
          <a:xfrm>
            <a:off x="6494449" y="3592337"/>
            <a:ext cx="800424" cy="21770"/>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B6055550-29CF-4BFE-ABC4-AC21D2A2E032}"/>
              </a:ext>
            </a:extLst>
          </p:cNvPr>
          <p:cNvCxnSpPr>
            <a:cxnSpLocks/>
          </p:cNvCxnSpPr>
          <p:nvPr/>
        </p:nvCxnSpPr>
        <p:spPr>
          <a:xfrm flipH="1">
            <a:off x="6494449" y="3477625"/>
            <a:ext cx="814938" cy="1"/>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67CC202E-23C0-4A29-87F3-FED639775B0A}"/>
              </a:ext>
            </a:extLst>
          </p:cNvPr>
          <p:cNvCxnSpPr>
            <a:stCxn id="11" idx="4"/>
            <a:endCxn id="13" idx="0"/>
          </p:cNvCxnSpPr>
          <p:nvPr/>
        </p:nvCxnSpPr>
        <p:spPr>
          <a:xfrm flipH="1">
            <a:off x="5482247" y="4129365"/>
            <a:ext cx="25231" cy="449940"/>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BD37BED9-98FB-4D30-8EE7-53A72732D6FD}"/>
              </a:ext>
            </a:extLst>
          </p:cNvPr>
          <p:cNvCxnSpPr>
            <a:stCxn id="11" idx="2"/>
            <a:endCxn id="21" idx="3"/>
          </p:cNvCxnSpPr>
          <p:nvPr/>
        </p:nvCxnSpPr>
        <p:spPr>
          <a:xfrm flipH="1" flipV="1">
            <a:off x="3157575" y="3592336"/>
            <a:ext cx="1362931" cy="1"/>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2D1D1328-6555-4702-8442-D5AD637A4165}"/>
              </a:ext>
            </a:extLst>
          </p:cNvPr>
          <p:cNvCxnSpPr>
            <a:cxnSpLocks/>
          </p:cNvCxnSpPr>
          <p:nvPr/>
        </p:nvCxnSpPr>
        <p:spPr>
          <a:xfrm>
            <a:off x="3157575" y="3737706"/>
            <a:ext cx="1362931" cy="1"/>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2698B436-9030-40FB-974C-7BCD9E137DE7}"/>
              </a:ext>
            </a:extLst>
          </p:cNvPr>
          <p:cNvCxnSpPr>
            <a:stCxn id="9" idx="3"/>
            <a:endCxn id="8" idx="1"/>
          </p:cNvCxnSpPr>
          <p:nvPr/>
        </p:nvCxnSpPr>
        <p:spPr>
          <a:xfrm>
            <a:off x="3768043" y="2094625"/>
            <a:ext cx="798285" cy="11605"/>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528A2AF5-294D-48C3-AC0F-C29A3871DC1C}"/>
              </a:ext>
            </a:extLst>
          </p:cNvPr>
          <p:cNvCxnSpPr>
            <a:stCxn id="4" idx="2"/>
            <a:endCxn id="8" idx="0"/>
          </p:cNvCxnSpPr>
          <p:nvPr/>
        </p:nvCxnSpPr>
        <p:spPr>
          <a:xfrm>
            <a:off x="5507478" y="1157151"/>
            <a:ext cx="2279" cy="492235"/>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378650CE-E7DC-4925-A476-3A70C8BFC4D5}"/>
              </a:ext>
            </a:extLst>
          </p:cNvPr>
          <p:cNvCxnSpPr>
            <a:stCxn id="4" idx="2"/>
            <a:endCxn id="9" idx="0"/>
          </p:cNvCxnSpPr>
          <p:nvPr/>
        </p:nvCxnSpPr>
        <p:spPr>
          <a:xfrm flipH="1">
            <a:off x="3013129" y="1157151"/>
            <a:ext cx="2494349" cy="618157"/>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6335D9D8-CB70-46D4-B69D-8D919A56CA92}"/>
              </a:ext>
            </a:extLst>
          </p:cNvPr>
          <p:cNvCxnSpPr>
            <a:stCxn id="20" idx="2"/>
            <a:endCxn id="10" idx="3"/>
          </p:cNvCxnSpPr>
          <p:nvPr/>
        </p:nvCxnSpPr>
        <p:spPr>
          <a:xfrm flipH="1">
            <a:off x="9072873" y="1157151"/>
            <a:ext cx="775064" cy="1028909"/>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48CBC891-23C0-4251-9098-D949A0F8E48A}"/>
              </a:ext>
            </a:extLst>
          </p:cNvPr>
          <p:cNvCxnSpPr>
            <a:stCxn id="10" idx="2"/>
            <a:endCxn id="12" idx="0"/>
          </p:cNvCxnSpPr>
          <p:nvPr/>
        </p:nvCxnSpPr>
        <p:spPr>
          <a:xfrm>
            <a:off x="8274588" y="2570690"/>
            <a:ext cx="0" cy="484617"/>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A76B6C90-0BC2-4144-8466-EDD3FD80C15A}"/>
              </a:ext>
            </a:extLst>
          </p:cNvPr>
          <p:cNvCxnSpPr>
            <a:stCxn id="13" idx="1"/>
            <a:endCxn id="14" idx="0"/>
          </p:cNvCxnSpPr>
          <p:nvPr/>
        </p:nvCxnSpPr>
        <p:spPr>
          <a:xfrm flipH="1">
            <a:off x="1226451" y="4961378"/>
            <a:ext cx="3148566" cy="1018508"/>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1E11EAD3-6DE1-4000-AFA9-FD360A8D82C5}"/>
              </a:ext>
            </a:extLst>
          </p:cNvPr>
          <p:cNvCxnSpPr>
            <a:stCxn id="13" idx="1"/>
            <a:endCxn id="15" idx="0"/>
          </p:cNvCxnSpPr>
          <p:nvPr/>
        </p:nvCxnSpPr>
        <p:spPr>
          <a:xfrm flipH="1">
            <a:off x="3021868" y="4961378"/>
            <a:ext cx="1353149" cy="1018508"/>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A86FAD70-DADD-45F0-95C6-77595EDAE6E7}"/>
              </a:ext>
            </a:extLst>
          </p:cNvPr>
          <p:cNvCxnSpPr>
            <a:stCxn id="13" idx="2"/>
            <a:endCxn id="16" idx="0"/>
          </p:cNvCxnSpPr>
          <p:nvPr/>
        </p:nvCxnSpPr>
        <p:spPr>
          <a:xfrm flipH="1">
            <a:off x="4817285" y="5343450"/>
            <a:ext cx="664962" cy="636436"/>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7F78E2B6-C16C-4CEA-82B7-8BEAD9203E0F}"/>
              </a:ext>
            </a:extLst>
          </p:cNvPr>
          <p:cNvCxnSpPr>
            <a:stCxn id="13" idx="2"/>
            <a:endCxn id="17" idx="0"/>
          </p:cNvCxnSpPr>
          <p:nvPr/>
        </p:nvCxnSpPr>
        <p:spPr>
          <a:xfrm>
            <a:off x="5482247" y="5343450"/>
            <a:ext cx="1130455" cy="636436"/>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7A4DA713-0D65-4E51-B0D7-63957852A422}"/>
              </a:ext>
            </a:extLst>
          </p:cNvPr>
          <p:cNvCxnSpPr>
            <a:stCxn id="13" idx="3"/>
            <a:endCxn id="18" idx="0"/>
          </p:cNvCxnSpPr>
          <p:nvPr/>
        </p:nvCxnSpPr>
        <p:spPr>
          <a:xfrm>
            <a:off x="6589477" y="4961378"/>
            <a:ext cx="1818642" cy="1018508"/>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5850C86E-225E-4EC0-8EBA-C738471D7006}"/>
              </a:ext>
            </a:extLst>
          </p:cNvPr>
          <p:cNvCxnSpPr>
            <a:stCxn id="13" idx="3"/>
            <a:endCxn id="19" idx="0"/>
          </p:cNvCxnSpPr>
          <p:nvPr/>
        </p:nvCxnSpPr>
        <p:spPr>
          <a:xfrm>
            <a:off x="6589477" y="4961378"/>
            <a:ext cx="3614060" cy="1018508"/>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E7BB3AF9-E140-48D6-A9C4-4E8B744B16BA}"/>
              </a:ext>
            </a:extLst>
          </p:cNvPr>
          <p:cNvCxnSpPr>
            <a:stCxn id="12" idx="4"/>
            <a:endCxn id="18" idx="0"/>
          </p:cNvCxnSpPr>
          <p:nvPr/>
        </p:nvCxnSpPr>
        <p:spPr>
          <a:xfrm>
            <a:off x="8274588" y="4172907"/>
            <a:ext cx="133531" cy="1806979"/>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CEAF2EDE-C8F6-4E44-A89C-5FF5D18C6DF8}"/>
              </a:ext>
            </a:extLst>
          </p:cNvPr>
          <p:cNvCxnSpPr>
            <a:cxnSpLocks/>
          </p:cNvCxnSpPr>
          <p:nvPr/>
        </p:nvCxnSpPr>
        <p:spPr>
          <a:xfrm flipH="1" flipV="1">
            <a:off x="8408118" y="4180216"/>
            <a:ext cx="164011" cy="1799670"/>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5304655B-CF43-4B71-98E4-5E1672FCB3AA}"/>
              </a:ext>
            </a:extLst>
          </p:cNvPr>
          <p:cNvCxnSpPr>
            <a:stCxn id="8" idx="2"/>
            <a:endCxn id="12" idx="1"/>
          </p:cNvCxnSpPr>
          <p:nvPr/>
        </p:nvCxnSpPr>
        <p:spPr>
          <a:xfrm>
            <a:off x="5509757" y="2563073"/>
            <a:ext cx="2072068" cy="655903"/>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108" name="Straight Arrow Connector 107">
            <a:extLst>
              <a:ext uri="{FF2B5EF4-FFF2-40B4-BE49-F238E27FC236}">
                <a16:creationId xmlns:a16="http://schemas.microsoft.com/office/drawing/2014/main" id="{DE166522-0835-40CF-83B2-01FDDB22CC12}"/>
              </a:ext>
            </a:extLst>
          </p:cNvPr>
          <p:cNvCxnSpPr>
            <a:stCxn id="8" idx="2"/>
            <a:endCxn id="11" idx="0"/>
          </p:cNvCxnSpPr>
          <p:nvPr/>
        </p:nvCxnSpPr>
        <p:spPr>
          <a:xfrm flipH="1">
            <a:off x="5507478" y="2563073"/>
            <a:ext cx="2279" cy="492235"/>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sp>
        <p:nvSpPr>
          <p:cNvPr id="109" name="Oval 108">
            <a:extLst>
              <a:ext uri="{FF2B5EF4-FFF2-40B4-BE49-F238E27FC236}">
                <a16:creationId xmlns:a16="http://schemas.microsoft.com/office/drawing/2014/main" id="{FF399FC4-0744-4C16-A131-21866B0E0C98}"/>
              </a:ext>
            </a:extLst>
          </p:cNvPr>
          <p:cNvSpPr/>
          <p:nvPr/>
        </p:nvSpPr>
        <p:spPr>
          <a:xfrm>
            <a:off x="268508" y="666191"/>
            <a:ext cx="1640114" cy="78523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77500" lnSpcReduction="20000"/>
          </a:bodyPr>
          <a:lstStyle/>
          <a:p>
            <a:pPr algn="ctr"/>
            <a:r>
              <a:rPr lang="en-US" dirty="0">
                <a:solidFill>
                  <a:schemeClr val="tx1"/>
                </a:solidFill>
              </a:rPr>
              <a:t>Industry Stakeholders</a:t>
            </a:r>
          </a:p>
        </p:txBody>
      </p:sp>
      <p:cxnSp>
        <p:nvCxnSpPr>
          <p:cNvPr id="111" name="Straight Arrow Connector 110">
            <a:extLst>
              <a:ext uri="{FF2B5EF4-FFF2-40B4-BE49-F238E27FC236}">
                <a16:creationId xmlns:a16="http://schemas.microsoft.com/office/drawing/2014/main" id="{C8F57E15-8469-4C54-8748-2995C21074A6}"/>
              </a:ext>
            </a:extLst>
          </p:cNvPr>
          <p:cNvCxnSpPr>
            <a:stCxn id="109" idx="6"/>
            <a:endCxn id="4" idx="1"/>
          </p:cNvCxnSpPr>
          <p:nvPr/>
        </p:nvCxnSpPr>
        <p:spPr>
          <a:xfrm flipV="1">
            <a:off x="1908622" y="666191"/>
            <a:ext cx="2041784" cy="392619"/>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113" name="Straight Arrow Connector 112">
            <a:extLst>
              <a:ext uri="{FF2B5EF4-FFF2-40B4-BE49-F238E27FC236}">
                <a16:creationId xmlns:a16="http://schemas.microsoft.com/office/drawing/2014/main" id="{60CAB83B-9E47-4E25-AC28-1C20D03A732A}"/>
              </a:ext>
            </a:extLst>
          </p:cNvPr>
          <p:cNvCxnSpPr>
            <a:stCxn id="109" idx="6"/>
            <a:endCxn id="9" idx="0"/>
          </p:cNvCxnSpPr>
          <p:nvPr/>
        </p:nvCxnSpPr>
        <p:spPr>
          <a:xfrm>
            <a:off x="1908622" y="1058810"/>
            <a:ext cx="1104507" cy="716498"/>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115" name="Straight Arrow Connector 114">
            <a:extLst>
              <a:ext uri="{FF2B5EF4-FFF2-40B4-BE49-F238E27FC236}">
                <a16:creationId xmlns:a16="http://schemas.microsoft.com/office/drawing/2014/main" id="{FE7B102F-B943-40EA-A37F-324EEC27DB43}"/>
              </a:ext>
            </a:extLst>
          </p:cNvPr>
          <p:cNvCxnSpPr>
            <a:stCxn id="109" idx="4"/>
            <a:endCxn id="21" idx="0"/>
          </p:cNvCxnSpPr>
          <p:nvPr/>
        </p:nvCxnSpPr>
        <p:spPr>
          <a:xfrm>
            <a:off x="1088565" y="1451429"/>
            <a:ext cx="1251131" cy="1777691"/>
          </a:xfrm>
          <a:prstGeom prst="straightConnector1">
            <a:avLst/>
          </a:prstGeom>
          <a:ln w="22225">
            <a:solidFill>
              <a:srgbClr val="FF0000"/>
            </a:solidFill>
            <a:headEnd type="none" w="lg" len="lg"/>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8A9FA16C-F8DF-4094-A55D-5E85FC39C90F}"/>
              </a:ext>
            </a:extLst>
          </p:cNvPr>
          <p:cNvSpPr txBox="1"/>
          <p:nvPr/>
        </p:nvSpPr>
        <p:spPr>
          <a:xfrm>
            <a:off x="9570029" y="1448896"/>
            <a:ext cx="2474315" cy="4493538"/>
          </a:xfrm>
          <a:prstGeom prst="rect">
            <a:avLst/>
          </a:prstGeom>
          <a:noFill/>
        </p:spPr>
        <p:txBody>
          <a:bodyPr wrap="square" rtlCol="0">
            <a:spAutoFit/>
          </a:bodyPr>
          <a:lstStyle/>
          <a:p>
            <a:r>
              <a:rPr lang="en-US" sz="1100"/>
              <a:t>Alaskan MDC </a:t>
            </a:r>
            <a:r>
              <a:rPr lang="en-US" sz="1100" dirty="0"/>
              <a:t>is made up of mariculture stakeholders. Its charge is to facilitate mariculture development in Alaska.  The people serving on this council would likely be volunteers.  How the members are selected is TBD.</a:t>
            </a:r>
          </a:p>
          <a:p>
            <a:endParaRPr lang="en-US" sz="1100" dirty="0"/>
          </a:p>
          <a:p>
            <a:r>
              <a:rPr lang="en-US" sz="1100" dirty="0"/>
              <a:t>The MRC is the central entity for mariculture research.  The MRC director along with  others seeks funding for research priorities as determined by the Annual R+D Forum.</a:t>
            </a:r>
          </a:p>
          <a:p>
            <a:endParaRPr lang="en-US" sz="1100" dirty="0"/>
          </a:p>
          <a:p>
            <a:r>
              <a:rPr lang="en-US" sz="1100" dirty="0"/>
              <a:t>The MAP agent is the main liaison between research and the industry.  Together the MAP agent and the MRC director comprise the initial form of the MRC.</a:t>
            </a:r>
          </a:p>
          <a:p>
            <a:endParaRPr lang="en-US" sz="1100" dirty="0"/>
          </a:p>
          <a:p>
            <a:r>
              <a:rPr lang="en-US" sz="1100" dirty="0"/>
              <a:t>The boxes at the bottom are examples of entities that would carry out the funded research.</a:t>
            </a:r>
          </a:p>
          <a:p>
            <a:endParaRPr lang="en-US" sz="1100" dirty="0"/>
          </a:p>
          <a:p>
            <a:r>
              <a:rPr lang="en-US" sz="1100" dirty="0"/>
              <a:t>There are numerous funding possibilities and they are not listed here.</a:t>
            </a:r>
          </a:p>
        </p:txBody>
      </p:sp>
    </p:spTree>
    <p:extLst>
      <p:ext uri="{BB962C8B-B14F-4D97-AF65-F5344CB8AC3E}">
        <p14:creationId xmlns:p14="http://schemas.microsoft.com/office/powerpoint/2010/main" val="13525711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solidFill>
        </a:ln>
      </a:spPr>
      <a:bodyPr rtlCol="0" anchor="ctr">
        <a:normAutofit/>
      </a:bodyP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FF0000"/>
          </a:solidFill>
          <a:headEnd type="none" w="lg" len="lg"/>
          <a:tailEnd type="stealth"/>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167</Words>
  <Application>Microsoft Office PowerPoint</Application>
  <PresentationFormat>Widescreen</PresentationFormat>
  <Paragraphs>26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S. Stekoll</dc:creator>
  <cp:lastModifiedBy>Michael S. Stekoll</cp:lastModifiedBy>
  <cp:revision>13</cp:revision>
  <dcterms:created xsi:type="dcterms:W3CDTF">2017-10-03T22:04:52Z</dcterms:created>
  <dcterms:modified xsi:type="dcterms:W3CDTF">2018-01-08T02:00:09Z</dcterms:modified>
</cp:coreProperties>
</file>