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82" r:id="rId12"/>
    <p:sldId id="277" r:id="rId13"/>
    <p:sldId id="278" r:id="rId14"/>
    <p:sldId id="260" r:id="rId15"/>
    <p:sldId id="281" r:id="rId16"/>
    <p:sldId id="259" r:id="rId17"/>
    <p:sldId id="28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22BFBD-C959-4F22-81DD-1649531F547E}">
          <p14:sldIdLst>
            <p14:sldId id="279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  <p14:sldId id="282"/>
            <p14:sldId id="277"/>
            <p14:sldId id="278"/>
            <p14:sldId id="260"/>
            <p14:sldId id="281"/>
            <p14:sldId id="259"/>
            <p14:sldId id="280"/>
          </p14:sldIdLst>
        </p14:section>
        <p14:section name="Untitled Section" id="{571927CC-3AA9-436E-9AB3-168818275890}">
          <p14:sldIdLst/>
        </p14:section>
        <p14:section name="Untitled Section" id="{A3AA3712-987D-4BC2-AD15-E5380DFA21C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14" autoAdjust="0"/>
    <p:restoredTop sz="94660"/>
  </p:normalViewPr>
  <p:slideViewPr>
    <p:cSldViewPr>
      <p:cViewPr varScale="1">
        <p:scale>
          <a:sx n="50" d="100"/>
          <a:sy n="50" d="100"/>
        </p:scale>
        <p:origin x="1262" y="-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2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6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8874-C582-4E71-B575-22D389C333F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AB3CA-024F-4AA1-9583-FE133818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3.png"/><Relationship Id="rId5" Type="http://schemas.microsoft.com/office/2007/relationships/media" Target="../media/media7.mp3"/><Relationship Id="rId10" Type="http://schemas.openxmlformats.org/officeDocument/2006/relationships/image" Target="../media/image2.png"/><Relationship Id="rId4" Type="http://schemas.openxmlformats.org/officeDocument/2006/relationships/audio" Target="../media/media1.mp3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3.png"/><Relationship Id="rId5" Type="http://schemas.microsoft.com/office/2007/relationships/media" Target="../media/media7.mp3"/><Relationship Id="rId10" Type="http://schemas.openxmlformats.org/officeDocument/2006/relationships/image" Target="../media/image2.png"/><Relationship Id="rId4" Type="http://schemas.openxmlformats.org/officeDocument/2006/relationships/audio" Target="../media/media1.mp3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p3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p3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4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4.mp3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4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4.mp3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297BB-1197-4061-AE88-975E4221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62" y="3665850"/>
            <a:ext cx="404502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/>
              <a:t>Bird Songs</a:t>
            </a: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2700" dirty="0"/>
              <a:t>Photographs and audio courtesy of ebird.org</a:t>
            </a: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195E7-224D-4E89-8CB6-082FDF519F8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r="14188" b="2"/>
          <a:stretch/>
        </p:blipFill>
        <p:spPr bwMode="auto">
          <a:xfrm>
            <a:off x="5896763" y="1492876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9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Hermit Thrush</a:t>
            </a:r>
          </a:p>
        </p:txBody>
      </p:sp>
      <p:pic>
        <p:nvPicPr>
          <p:cNvPr id="5" name="Hermit Thrush">
            <a:hlinkClick r:id="" action="ppaction://media"/>
            <a:extLst>
              <a:ext uri="{FF2B5EF4-FFF2-40B4-BE49-F238E27FC236}">
                <a16:creationId xmlns:a16="http://schemas.microsoft.com/office/drawing/2014/main" id="{587ED3D8-D01E-4ECF-A763-36069A43B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9400" y="642938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50288-7CDD-4991-A5FB-67C7D5936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93669"/>
            <a:ext cx="6248400" cy="46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297BB-1197-4061-AE88-975E4221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52" y="568426"/>
            <a:ext cx="4045020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Quiz Time!</a:t>
            </a: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E1FC-6E34-4732-A58B-8C42266E6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8062"/>
            <a:ext cx="40450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Draw a line connecting the bird picture with its appropriate call.</a:t>
            </a: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195E7-224D-4E89-8CB6-082FDF519F8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r="14188" b="2"/>
          <a:stretch/>
        </p:blipFill>
        <p:spPr bwMode="auto">
          <a:xfrm>
            <a:off x="5896763" y="1492876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7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9" y="2209800"/>
            <a:ext cx="3505518" cy="296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r="-2922"/>
          <a:stretch/>
        </p:blipFill>
        <p:spPr bwMode="auto">
          <a:xfrm>
            <a:off x="376889" y="4800600"/>
            <a:ext cx="3656244" cy="27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4" y="0"/>
            <a:ext cx="3498970" cy="22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13723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Quiz 1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172200" y="1066800"/>
            <a:ext cx="1828800" cy="685800"/>
            <a:chOff x="5638800" y="1236073"/>
            <a:chExt cx="1828800" cy="685800"/>
          </a:xfrm>
        </p:grpSpPr>
        <p:sp>
          <p:nvSpPr>
            <p:cNvPr id="6" name="Rounded Rectangle 5"/>
            <p:cNvSpPr/>
            <p:nvPr/>
          </p:nvSpPr>
          <p:spPr>
            <a:xfrm>
              <a:off x="5638800" y="1236073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7400" y="1393574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Song 1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6172200" y="5191166"/>
            <a:ext cx="1828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0800" y="5329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Song 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2200" y="2981366"/>
            <a:ext cx="1828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00800" y="309329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Song 2</a:t>
            </a:r>
          </a:p>
        </p:txBody>
      </p:sp>
      <p:pic>
        <p:nvPicPr>
          <p:cNvPr id="3" name="SANCRA_4.flockflyingoverhead_NEle_1">
            <a:hlinkClick r:id="" action="ppaction://media"/>
            <a:extLst>
              <a:ext uri="{FF2B5EF4-FFF2-40B4-BE49-F238E27FC236}">
                <a16:creationId xmlns:a16="http://schemas.microsoft.com/office/drawing/2014/main" id="{81C69F7D-964C-4D0B-A495-D8F21915C4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63367" y="1162109"/>
            <a:ext cx="406400" cy="406400"/>
          </a:xfrm>
          <a:prstGeom prst="rect">
            <a:avLst/>
          </a:prstGeom>
        </p:spPr>
      </p:pic>
      <p:pic>
        <p:nvPicPr>
          <p:cNvPr id="4" name="TUNSWA_4.hoh%21calls_MBle_1">
            <a:hlinkClick r:id="" action="ppaction://media"/>
            <a:extLst>
              <a:ext uri="{FF2B5EF4-FFF2-40B4-BE49-F238E27FC236}">
                <a16:creationId xmlns:a16="http://schemas.microsoft.com/office/drawing/2014/main" id="{52C2810C-FFF4-4E64-AED7-314EF022EC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88767" y="3148561"/>
            <a:ext cx="406400" cy="406400"/>
          </a:xfrm>
          <a:prstGeom prst="rect">
            <a:avLst/>
          </a:prstGeom>
        </p:spPr>
      </p:pic>
      <p:pic>
        <p:nvPicPr>
          <p:cNvPr id="5" name="CANGOO_1.honkingofseveralgeese_KYle_1">
            <a:hlinkClick r:id="" action="ppaction://media"/>
            <a:extLst>
              <a:ext uri="{FF2B5EF4-FFF2-40B4-BE49-F238E27FC236}">
                <a16:creationId xmlns:a16="http://schemas.microsoft.com/office/drawing/2014/main" id="{81C5089B-6F42-4EDC-9383-7F5D1DCB33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05700" y="53572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9" y="2209800"/>
            <a:ext cx="3505518" cy="296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r="-2922"/>
          <a:stretch/>
        </p:blipFill>
        <p:spPr bwMode="auto">
          <a:xfrm>
            <a:off x="376889" y="4800600"/>
            <a:ext cx="3656244" cy="27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4" y="0"/>
            <a:ext cx="3498970" cy="22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96000" y="981034"/>
            <a:ext cx="2133600" cy="4895932"/>
            <a:chOff x="5562600" y="1236073"/>
            <a:chExt cx="2133600" cy="4895932"/>
          </a:xfrm>
        </p:grpSpPr>
        <p:grpSp>
          <p:nvGrpSpPr>
            <p:cNvPr id="9" name="Group 8"/>
            <p:cNvGrpSpPr/>
            <p:nvPr/>
          </p:nvGrpSpPr>
          <p:grpSpPr>
            <a:xfrm>
              <a:off x="5562600" y="1236073"/>
              <a:ext cx="2133600" cy="685800"/>
              <a:chOff x="5562600" y="1236073"/>
              <a:chExt cx="2133600" cy="6858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562600" y="1236073"/>
                <a:ext cx="2057400" cy="685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1365177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Sandhill Crane</a:t>
                </a: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638800" y="5446205"/>
              <a:ext cx="19812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00700" y="5558272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Canada Goose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3236405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8800" y="3348335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Tundra Swan</a:t>
              </a:r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BC06CB66-FF68-4559-A819-3C9038C238C5}"/>
              </a:ext>
            </a:extLst>
          </p:cNvPr>
          <p:cNvSpPr/>
          <p:nvPr/>
        </p:nvSpPr>
        <p:spPr>
          <a:xfrm rot="595996">
            <a:off x="3750969" y="1397640"/>
            <a:ext cx="2577913" cy="1397139"/>
          </a:xfrm>
          <a:custGeom>
            <a:avLst/>
            <a:gdLst>
              <a:gd name="connsiteX0" fmla="*/ 0 w 2078966"/>
              <a:gd name="connsiteY0" fmla="*/ 182638 h 2149461"/>
              <a:gd name="connsiteX1" fmla="*/ 1095555 w 2078966"/>
              <a:gd name="connsiteY1" fmla="*/ 191265 h 2149461"/>
              <a:gd name="connsiteX2" fmla="*/ 2078966 w 2078966"/>
              <a:gd name="connsiteY2" fmla="*/ 2149461 h 214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966" h="2149461">
                <a:moveTo>
                  <a:pt x="0" y="182638"/>
                </a:moveTo>
                <a:cubicBezTo>
                  <a:pt x="374530" y="23049"/>
                  <a:pt x="749061" y="-136539"/>
                  <a:pt x="1095555" y="191265"/>
                </a:cubicBezTo>
                <a:cubicBezTo>
                  <a:pt x="1442049" y="519069"/>
                  <a:pt x="1760507" y="1334265"/>
                  <a:pt x="2078966" y="21494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DE51BB5-0385-4E2C-A2A0-00CA09B62438}"/>
              </a:ext>
            </a:extLst>
          </p:cNvPr>
          <p:cNvSpPr/>
          <p:nvPr/>
        </p:nvSpPr>
        <p:spPr>
          <a:xfrm>
            <a:off x="3818389" y="1659144"/>
            <a:ext cx="2311833" cy="1820889"/>
          </a:xfrm>
          <a:custGeom>
            <a:avLst/>
            <a:gdLst>
              <a:gd name="connsiteX0" fmla="*/ 1820173 w 1820173"/>
              <a:gd name="connsiteY0" fmla="*/ 0 h 1371600"/>
              <a:gd name="connsiteX1" fmla="*/ 0 w 1820173"/>
              <a:gd name="connsiteY1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0173" h="1371600">
                <a:moveTo>
                  <a:pt x="1820173" y="0"/>
                </a:moveTo>
                <a:lnTo>
                  <a:pt x="0" y="1371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BEA6125-36D7-4D78-9F76-3FF28587D0E1}"/>
              </a:ext>
            </a:extLst>
          </p:cNvPr>
          <p:cNvSpPr/>
          <p:nvPr/>
        </p:nvSpPr>
        <p:spPr>
          <a:xfrm rot="21428190" flipV="1">
            <a:off x="3883856" y="5514938"/>
            <a:ext cx="2288184" cy="115175"/>
          </a:xfrm>
          <a:custGeom>
            <a:avLst/>
            <a:gdLst>
              <a:gd name="connsiteX0" fmla="*/ 0 w 1966823"/>
              <a:gd name="connsiteY0" fmla="*/ 25880 h 25880"/>
              <a:gd name="connsiteX1" fmla="*/ 1966823 w 1966823"/>
              <a:gd name="connsiteY1" fmla="*/ 0 h 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6823" h="25880">
                <a:moveTo>
                  <a:pt x="0" y="25880"/>
                </a:moveTo>
                <a:lnTo>
                  <a:pt x="196682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SANCRA_4.flockflyingoverhead_NEle_1">
            <a:hlinkClick r:id="" action="ppaction://media"/>
            <a:extLst>
              <a:ext uri="{FF2B5EF4-FFF2-40B4-BE49-F238E27FC236}">
                <a16:creationId xmlns:a16="http://schemas.microsoft.com/office/drawing/2014/main" id="{68F639EC-14A2-426B-86DE-AD23D1D1B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40802" y="1110138"/>
            <a:ext cx="406400" cy="406400"/>
          </a:xfrm>
          <a:prstGeom prst="rect">
            <a:avLst/>
          </a:prstGeom>
        </p:spPr>
      </p:pic>
      <p:pic>
        <p:nvPicPr>
          <p:cNvPr id="22" name="TUNSWA_4.hoh%21calls_MBle_1">
            <a:hlinkClick r:id="" action="ppaction://media"/>
            <a:extLst>
              <a:ext uri="{FF2B5EF4-FFF2-40B4-BE49-F238E27FC236}">
                <a16:creationId xmlns:a16="http://schemas.microsoft.com/office/drawing/2014/main" id="{6C42DCC2-D202-49F3-9C19-D92CCB8DE1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82062" y="3148561"/>
            <a:ext cx="406400" cy="406400"/>
          </a:xfrm>
          <a:prstGeom prst="rect">
            <a:avLst/>
          </a:prstGeom>
        </p:spPr>
      </p:pic>
      <p:pic>
        <p:nvPicPr>
          <p:cNvPr id="23" name="CANGOO_1.honkingofseveralgeese_KYle_1">
            <a:hlinkClick r:id="" action="ppaction://media"/>
            <a:extLst>
              <a:ext uri="{FF2B5EF4-FFF2-40B4-BE49-F238E27FC236}">
                <a16:creationId xmlns:a16="http://schemas.microsoft.com/office/drawing/2014/main" id="{8F551239-99EB-4C65-86B9-22E26AD812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29600" y="53682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0" y="89816"/>
            <a:ext cx="1191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>
                <a:solidFill>
                  <a:prstClr val="black"/>
                </a:solidFill>
              </a:rPr>
              <a:t>Quiz 2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9" b="-46539"/>
          <a:stretch/>
        </p:blipFill>
        <p:spPr bwMode="auto">
          <a:xfrm>
            <a:off x="504825" y="1981200"/>
            <a:ext cx="3205616" cy="987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791200" y="2971800"/>
            <a:ext cx="1828800" cy="685800"/>
            <a:chOff x="5562600" y="1255205"/>
            <a:chExt cx="1828800" cy="685800"/>
          </a:xfrm>
        </p:grpSpPr>
        <p:sp>
          <p:nvSpPr>
            <p:cNvPr id="15" name="Rounded Rectangle 14"/>
            <p:cNvSpPr/>
            <p:nvPr/>
          </p:nvSpPr>
          <p:spPr>
            <a:xfrm>
              <a:off x="5562600" y="1255205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1367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Song 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91200" y="5278081"/>
            <a:ext cx="2133600" cy="685800"/>
            <a:chOff x="5562600" y="1255205"/>
            <a:chExt cx="1828800" cy="685800"/>
          </a:xfrm>
        </p:grpSpPr>
        <p:sp>
          <p:nvSpPr>
            <p:cNvPr id="18" name="Rounded Rectangle 17"/>
            <p:cNvSpPr/>
            <p:nvPr/>
          </p:nvSpPr>
          <p:spPr>
            <a:xfrm>
              <a:off x="5562600" y="1255205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0" y="1367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Song 6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77531"/>
          <a:stretch/>
        </p:blipFill>
        <p:spPr bwMode="auto">
          <a:xfrm>
            <a:off x="504825" y="-76200"/>
            <a:ext cx="3193066" cy="22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20B2F25-DFA4-44B8-AA64-0B1219E84EA0}"/>
              </a:ext>
            </a:extLst>
          </p:cNvPr>
          <p:cNvGrpSpPr/>
          <p:nvPr/>
        </p:nvGrpSpPr>
        <p:grpSpPr>
          <a:xfrm>
            <a:off x="5791200" y="806520"/>
            <a:ext cx="1828800" cy="685800"/>
            <a:chOff x="5562600" y="1255205"/>
            <a:chExt cx="1828800" cy="685800"/>
          </a:xfrm>
        </p:grpSpPr>
        <p:sp>
          <p:nvSpPr>
            <p:cNvPr id="48" name="Rounded Rectangle 11">
              <a:extLst>
                <a:ext uri="{FF2B5EF4-FFF2-40B4-BE49-F238E27FC236}">
                  <a16:creationId xmlns:a16="http://schemas.microsoft.com/office/drawing/2014/main" id="{622A8B9E-1996-4E52-A47E-C1C2B69B130A}"/>
                </a:ext>
              </a:extLst>
            </p:cNvPr>
            <p:cNvSpPr/>
            <p:nvPr/>
          </p:nvSpPr>
          <p:spPr>
            <a:xfrm>
              <a:off x="5562600" y="1255205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D8A2961-258F-439F-8D94-BDC16F38E405}"/>
                </a:ext>
              </a:extLst>
            </p:cNvPr>
            <p:cNvSpPr txBox="1"/>
            <p:nvPr/>
          </p:nvSpPr>
          <p:spPr>
            <a:xfrm>
              <a:off x="5715000" y="1367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Song 4</a:t>
              </a:r>
            </a:p>
          </p:txBody>
        </p:sp>
      </p:grpSp>
      <p:pic>
        <p:nvPicPr>
          <p:cNvPr id="50" name="DAEYJU_2.songs_CAkc_1">
            <a:hlinkClick r:id="" action="ppaction://media"/>
            <a:extLst>
              <a:ext uri="{FF2B5EF4-FFF2-40B4-BE49-F238E27FC236}">
                <a16:creationId xmlns:a16="http://schemas.microsoft.com/office/drawing/2014/main" id="{8870974A-FBBB-4D3C-B6E6-34DC9C3D6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86600" y="973715"/>
            <a:ext cx="406400" cy="406400"/>
          </a:xfrm>
          <a:prstGeom prst="rect">
            <a:avLst/>
          </a:prstGeom>
        </p:spPr>
      </p:pic>
      <p:pic>
        <p:nvPicPr>
          <p:cNvPr id="9" name="BLCACH_3.chickadee-deecallsnum1_NYle_1">
            <a:hlinkClick r:id="" action="ppaction://media"/>
            <a:extLst>
              <a:ext uri="{FF2B5EF4-FFF2-40B4-BE49-F238E27FC236}">
                <a16:creationId xmlns:a16="http://schemas.microsoft.com/office/drawing/2014/main" id="{5EB622CD-174D-4CB5-9866-3808DB7B3F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667" y="3138995"/>
            <a:ext cx="406400" cy="406400"/>
          </a:xfrm>
          <a:prstGeom prst="rect">
            <a:avLst/>
          </a:prstGeom>
        </p:spPr>
      </p:pic>
      <p:pic>
        <p:nvPicPr>
          <p:cNvPr id="3" name="Hermit Thrush">
            <a:hlinkClick r:id="" action="ppaction://media"/>
            <a:extLst>
              <a:ext uri="{FF2B5EF4-FFF2-40B4-BE49-F238E27FC236}">
                <a16:creationId xmlns:a16="http://schemas.microsoft.com/office/drawing/2014/main" id="{3C81010F-E7E8-49D9-98C0-94014FEDAA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88200" y="54486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7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4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0" y="89816"/>
            <a:ext cx="1191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>
                <a:solidFill>
                  <a:prstClr val="black"/>
                </a:solidFill>
              </a:rPr>
              <a:t>Quiz 2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9" b="-46539"/>
          <a:stretch/>
        </p:blipFill>
        <p:spPr bwMode="auto">
          <a:xfrm>
            <a:off x="504825" y="1981200"/>
            <a:ext cx="3205616" cy="987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334000" y="3040956"/>
            <a:ext cx="3257550" cy="1664114"/>
            <a:chOff x="5156200" y="1324361"/>
            <a:chExt cx="1447800" cy="1664114"/>
          </a:xfrm>
        </p:grpSpPr>
        <p:sp>
          <p:nvSpPr>
            <p:cNvPr id="15" name="Rounded Rectangle 14"/>
            <p:cNvSpPr/>
            <p:nvPr/>
          </p:nvSpPr>
          <p:spPr>
            <a:xfrm>
              <a:off x="5156200" y="1324361"/>
              <a:ext cx="1447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6200" y="1418815"/>
              <a:ext cx="1447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Black-capped Chickadee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91200" y="5305473"/>
            <a:ext cx="2590800" cy="942927"/>
            <a:chOff x="5562600" y="1255205"/>
            <a:chExt cx="1828800" cy="942927"/>
          </a:xfrm>
        </p:grpSpPr>
        <p:sp>
          <p:nvSpPr>
            <p:cNvPr id="18" name="Rounded Rectangle 17"/>
            <p:cNvSpPr/>
            <p:nvPr/>
          </p:nvSpPr>
          <p:spPr>
            <a:xfrm>
              <a:off x="5562600" y="1255205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0" y="1367135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Hermit Thrush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77531"/>
          <a:stretch/>
        </p:blipFill>
        <p:spPr bwMode="auto">
          <a:xfrm>
            <a:off x="504825" y="-76200"/>
            <a:ext cx="3193066" cy="22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17">
            <a:extLst>
              <a:ext uri="{FF2B5EF4-FFF2-40B4-BE49-F238E27FC236}">
                <a16:creationId xmlns:a16="http://schemas.microsoft.com/office/drawing/2014/main" id="{EB76164F-1A23-4817-BCE2-9F4AF98CF267}"/>
              </a:ext>
            </a:extLst>
          </p:cNvPr>
          <p:cNvSpPr/>
          <p:nvPr/>
        </p:nvSpPr>
        <p:spPr>
          <a:xfrm rot="595996">
            <a:off x="3560877" y="1505570"/>
            <a:ext cx="2497795" cy="1337015"/>
          </a:xfrm>
          <a:custGeom>
            <a:avLst/>
            <a:gdLst>
              <a:gd name="connsiteX0" fmla="*/ 0 w 2078966"/>
              <a:gd name="connsiteY0" fmla="*/ 182638 h 2149461"/>
              <a:gd name="connsiteX1" fmla="*/ 1095555 w 2078966"/>
              <a:gd name="connsiteY1" fmla="*/ 191265 h 2149461"/>
              <a:gd name="connsiteX2" fmla="*/ 2078966 w 2078966"/>
              <a:gd name="connsiteY2" fmla="*/ 2149461 h 214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966" h="2149461">
                <a:moveTo>
                  <a:pt x="0" y="182638"/>
                </a:moveTo>
                <a:cubicBezTo>
                  <a:pt x="374530" y="23049"/>
                  <a:pt x="749061" y="-136539"/>
                  <a:pt x="1095555" y="191265"/>
                </a:cubicBezTo>
                <a:cubicBezTo>
                  <a:pt x="1442049" y="519069"/>
                  <a:pt x="1760507" y="1334265"/>
                  <a:pt x="2078966" y="21494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81CC6925-5DC2-4BAB-80B5-545C7D532C31}"/>
              </a:ext>
            </a:extLst>
          </p:cNvPr>
          <p:cNvSpPr/>
          <p:nvPr/>
        </p:nvSpPr>
        <p:spPr>
          <a:xfrm>
            <a:off x="3513414" y="1580194"/>
            <a:ext cx="2641855" cy="4315419"/>
          </a:xfrm>
          <a:custGeom>
            <a:avLst/>
            <a:gdLst>
              <a:gd name="connsiteX0" fmla="*/ 1820173 w 1820173"/>
              <a:gd name="connsiteY0" fmla="*/ 0 h 1371600"/>
              <a:gd name="connsiteX1" fmla="*/ 0 w 1820173"/>
              <a:gd name="connsiteY1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0173" h="1371600">
                <a:moveTo>
                  <a:pt x="1820173" y="0"/>
                </a:moveTo>
                <a:lnTo>
                  <a:pt x="0" y="1371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5A4189-FF52-4B05-9881-5BBE495E83E0}"/>
              </a:ext>
            </a:extLst>
          </p:cNvPr>
          <p:cNvGrpSpPr/>
          <p:nvPr/>
        </p:nvGrpSpPr>
        <p:grpSpPr>
          <a:xfrm>
            <a:off x="5562599" y="897541"/>
            <a:ext cx="2642401" cy="1312259"/>
            <a:chOff x="5475922" y="1255205"/>
            <a:chExt cx="1600199" cy="1312259"/>
          </a:xfrm>
        </p:grpSpPr>
        <p:sp>
          <p:nvSpPr>
            <p:cNvPr id="25" name="Rounded Rectangle 11">
              <a:extLst>
                <a:ext uri="{FF2B5EF4-FFF2-40B4-BE49-F238E27FC236}">
                  <a16:creationId xmlns:a16="http://schemas.microsoft.com/office/drawing/2014/main" id="{D424F1E6-EA1B-4BAC-922A-FB4C75619F95}"/>
                </a:ext>
              </a:extLst>
            </p:cNvPr>
            <p:cNvSpPr/>
            <p:nvPr/>
          </p:nvSpPr>
          <p:spPr>
            <a:xfrm>
              <a:off x="5475922" y="1255205"/>
              <a:ext cx="1600199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CCB6A8-9AD2-4494-A245-EF3AF44DE236}"/>
                </a:ext>
              </a:extLst>
            </p:cNvPr>
            <p:cNvSpPr txBox="1"/>
            <p:nvPr/>
          </p:nvSpPr>
          <p:spPr>
            <a:xfrm>
              <a:off x="5568214" y="1367135"/>
              <a:ext cx="144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Dark-eyed Junco</a:t>
              </a:r>
            </a:p>
          </p:txBody>
        </p:sp>
      </p:grpSp>
      <p:sp>
        <p:nvSpPr>
          <p:cNvPr id="27" name="Freeform 17">
            <a:extLst>
              <a:ext uri="{FF2B5EF4-FFF2-40B4-BE49-F238E27FC236}">
                <a16:creationId xmlns:a16="http://schemas.microsoft.com/office/drawing/2014/main" id="{B68CDCF7-690B-4310-95E9-93F8D73D82F1}"/>
              </a:ext>
            </a:extLst>
          </p:cNvPr>
          <p:cNvSpPr/>
          <p:nvPr/>
        </p:nvSpPr>
        <p:spPr>
          <a:xfrm rot="595996">
            <a:off x="3525597" y="3786815"/>
            <a:ext cx="2497795" cy="1337015"/>
          </a:xfrm>
          <a:custGeom>
            <a:avLst/>
            <a:gdLst>
              <a:gd name="connsiteX0" fmla="*/ 0 w 2078966"/>
              <a:gd name="connsiteY0" fmla="*/ 182638 h 2149461"/>
              <a:gd name="connsiteX1" fmla="*/ 1095555 w 2078966"/>
              <a:gd name="connsiteY1" fmla="*/ 191265 h 2149461"/>
              <a:gd name="connsiteX2" fmla="*/ 2078966 w 2078966"/>
              <a:gd name="connsiteY2" fmla="*/ 2149461 h 214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966" h="2149461">
                <a:moveTo>
                  <a:pt x="0" y="182638"/>
                </a:moveTo>
                <a:cubicBezTo>
                  <a:pt x="374530" y="23049"/>
                  <a:pt x="749061" y="-136539"/>
                  <a:pt x="1095555" y="191265"/>
                </a:cubicBezTo>
                <a:cubicBezTo>
                  <a:pt x="1442049" y="519069"/>
                  <a:pt x="1760507" y="1334265"/>
                  <a:pt x="2078966" y="21494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DAEYJU_2.songs_CAkc_1">
            <a:hlinkClick r:id="" action="ppaction://media"/>
            <a:extLst>
              <a:ext uri="{FF2B5EF4-FFF2-40B4-BE49-F238E27FC236}">
                <a16:creationId xmlns:a16="http://schemas.microsoft.com/office/drawing/2014/main" id="{D190BFBF-1865-4F5A-A0B7-4F42A7AA9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39225" y="1037792"/>
            <a:ext cx="406400" cy="406400"/>
          </a:xfrm>
          <a:prstGeom prst="rect">
            <a:avLst/>
          </a:prstGeom>
        </p:spPr>
      </p:pic>
      <p:pic>
        <p:nvPicPr>
          <p:cNvPr id="23" name="BLCACH_3.chickadee-deecallsnum1_NYle_1">
            <a:hlinkClick r:id="" action="ppaction://media"/>
            <a:extLst>
              <a:ext uri="{FF2B5EF4-FFF2-40B4-BE49-F238E27FC236}">
                <a16:creationId xmlns:a16="http://schemas.microsoft.com/office/drawing/2014/main" id="{B89A6460-84BE-4FC7-887A-AD32643188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07889" y="3225800"/>
            <a:ext cx="406400" cy="406400"/>
          </a:xfrm>
          <a:prstGeom prst="rect">
            <a:avLst/>
          </a:prstGeom>
        </p:spPr>
      </p:pic>
      <p:pic>
        <p:nvPicPr>
          <p:cNvPr id="28" name="Hermit Thrush">
            <a:hlinkClick r:id="" action="ppaction://media"/>
            <a:extLst>
              <a:ext uri="{FF2B5EF4-FFF2-40B4-BE49-F238E27FC236}">
                <a16:creationId xmlns:a16="http://schemas.microsoft.com/office/drawing/2014/main" id="{46AC3C9D-F851-4900-8E29-8CDB95F633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51928" y="55083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7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437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0" y="914400"/>
            <a:ext cx="2590800" cy="220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0" y="3377669"/>
            <a:ext cx="1905000" cy="12705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54260" y="149168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Quiz 3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1150"/>
          <a:stretch/>
        </p:blipFill>
        <p:spPr bwMode="auto">
          <a:xfrm>
            <a:off x="381000" y="0"/>
            <a:ext cx="3496738" cy="72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398746" y="1020787"/>
            <a:ext cx="1828800" cy="685800"/>
            <a:chOff x="5562600" y="1255205"/>
            <a:chExt cx="1828800" cy="685800"/>
          </a:xfrm>
        </p:grpSpPr>
        <p:sp>
          <p:nvSpPr>
            <p:cNvPr id="11" name="Rounded Rectangle 10"/>
            <p:cNvSpPr/>
            <p:nvPr/>
          </p:nvSpPr>
          <p:spPr>
            <a:xfrm>
              <a:off x="5562600" y="1255205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95646" y="1367272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Song 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2180" y="5582126"/>
            <a:ext cx="1828800" cy="685800"/>
            <a:chOff x="5562600" y="1255205"/>
            <a:chExt cx="1828800" cy="685800"/>
          </a:xfrm>
        </p:grpSpPr>
        <p:sp>
          <p:nvSpPr>
            <p:cNvPr id="14" name="Rounded Rectangle 13"/>
            <p:cNvSpPr/>
            <p:nvPr/>
          </p:nvSpPr>
          <p:spPr>
            <a:xfrm>
              <a:off x="5562600" y="1255205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02300" y="1367272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Song 9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50000" y="3377669"/>
            <a:ext cx="1828800" cy="685800"/>
            <a:chOff x="5562600" y="1255205"/>
            <a:chExt cx="1828800" cy="685800"/>
          </a:xfrm>
        </p:grpSpPr>
        <p:sp>
          <p:nvSpPr>
            <p:cNvPr id="17" name="Rounded Rectangle 16"/>
            <p:cNvSpPr/>
            <p:nvPr/>
          </p:nvSpPr>
          <p:spPr>
            <a:xfrm>
              <a:off x="5562600" y="1255205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53100" y="1372301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Song 8</a:t>
              </a:r>
            </a:p>
          </p:txBody>
        </p:sp>
      </p:grpSp>
      <p:pic>
        <p:nvPicPr>
          <p:cNvPr id="5" name="VARTHR_2.songnum2_WAkc">
            <a:hlinkClick r:id="" action="ppaction://media"/>
            <a:extLst>
              <a:ext uri="{FF2B5EF4-FFF2-40B4-BE49-F238E27FC236}">
                <a16:creationId xmlns:a16="http://schemas.microsoft.com/office/drawing/2014/main" id="{8A719CA3-9946-4EDD-B878-4A5C37DCA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78544" y="5710199"/>
            <a:ext cx="406400" cy="406400"/>
          </a:xfrm>
          <a:prstGeom prst="rect">
            <a:avLst/>
          </a:prstGeom>
        </p:spPr>
      </p:pic>
      <p:pic>
        <p:nvPicPr>
          <p:cNvPr id="6" name="AMEROB_1.songnum1_NYle">
            <a:hlinkClick r:id="" action="ppaction://media"/>
            <a:extLst>
              <a:ext uri="{FF2B5EF4-FFF2-40B4-BE49-F238E27FC236}">
                <a16:creationId xmlns:a16="http://schemas.microsoft.com/office/drawing/2014/main" id="{DC33896C-83A8-455C-A881-7D0934848B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81900" y="3550030"/>
            <a:ext cx="406400" cy="406400"/>
          </a:xfrm>
          <a:prstGeom prst="rect">
            <a:avLst/>
          </a:prstGeom>
        </p:spPr>
      </p:pic>
      <p:pic>
        <p:nvPicPr>
          <p:cNvPr id="8" name="Ruby-crowned Kinglet">
            <a:hlinkClick r:id="" action="ppaction://media"/>
            <a:extLst>
              <a:ext uri="{FF2B5EF4-FFF2-40B4-BE49-F238E27FC236}">
                <a16:creationId xmlns:a16="http://schemas.microsoft.com/office/drawing/2014/main" id="{4C4FA8F7-3B9B-4DAF-9710-F40A2A4635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1169" y="11822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54260" y="149168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Quiz 3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1150"/>
          <a:stretch/>
        </p:blipFill>
        <p:spPr bwMode="auto">
          <a:xfrm>
            <a:off x="381000" y="0"/>
            <a:ext cx="3496738" cy="72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410200" y="1020787"/>
            <a:ext cx="3178472" cy="685800"/>
            <a:chOff x="5451673" y="1255205"/>
            <a:chExt cx="2313506" cy="685800"/>
          </a:xfrm>
        </p:grpSpPr>
        <p:sp>
          <p:nvSpPr>
            <p:cNvPr id="11" name="Rounded Rectangle 10"/>
            <p:cNvSpPr/>
            <p:nvPr/>
          </p:nvSpPr>
          <p:spPr>
            <a:xfrm>
              <a:off x="5451673" y="1255205"/>
              <a:ext cx="2274002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07136" y="1367272"/>
              <a:ext cx="2258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Ruby-crowned kinglet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5582126"/>
            <a:ext cx="2345422" cy="685800"/>
            <a:chOff x="5562600" y="1255205"/>
            <a:chExt cx="2345422" cy="685800"/>
          </a:xfrm>
        </p:grpSpPr>
        <p:sp>
          <p:nvSpPr>
            <p:cNvPr id="14" name="Rounded Rectangle 13"/>
            <p:cNvSpPr/>
            <p:nvPr/>
          </p:nvSpPr>
          <p:spPr>
            <a:xfrm>
              <a:off x="5562600" y="1255205"/>
              <a:ext cx="2229534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3104" y="1367272"/>
              <a:ext cx="2144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Varied Thrush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45200" y="3377669"/>
            <a:ext cx="2413000" cy="685800"/>
            <a:chOff x="5562600" y="1255205"/>
            <a:chExt cx="1828800" cy="685800"/>
          </a:xfrm>
        </p:grpSpPr>
        <p:sp>
          <p:nvSpPr>
            <p:cNvPr id="17" name="Rounded Rectangle 16"/>
            <p:cNvSpPr/>
            <p:nvPr/>
          </p:nvSpPr>
          <p:spPr>
            <a:xfrm>
              <a:off x="5562600" y="1255205"/>
              <a:ext cx="18288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58853" y="1372301"/>
              <a:ext cx="169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American Robin</a:t>
              </a:r>
            </a:p>
          </p:txBody>
        </p:sp>
      </p:grpSp>
      <p:sp>
        <p:nvSpPr>
          <p:cNvPr id="46" name="Freeform 4">
            <a:extLst>
              <a:ext uri="{FF2B5EF4-FFF2-40B4-BE49-F238E27FC236}">
                <a16:creationId xmlns:a16="http://schemas.microsoft.com/office/drawing/2014/main" id="{84227CDD-8840-45C5-87F4-194ADB0EC08C}"/>
              </a:ext>
            </a:extLst>
          </p:cNvPr>
          <p:cNvSpPr/>
          <p:nvPr/>
        </p:nvSpPr>
        <p:spPr>
          <a:xfrm>
            <a:off x="3835463" y="1706587"/>
            <a:ext cx="2233506" cy="2108028"/>
          </a:xfrm>
          <a:custGeom>
            <a:avLst/>
            <a:gdLst>
              <a:gd name="connsiteX0" fmla="*/ 1695450 w 1695450"/>
              <a:gd name="connsiteY0" fmla="*/ 0 h 1600200"/>
              <a:gd name="connsiteX1" fmla="*/ 0 w 1695450"/>
              <a:gd name="connsiteY1" fmla="*/ 1600200 h 1600200"/>
              <a:gd name="connsiteX2" fmla="*/ 0 w 1695450"/>
              <a:gd name="connsiteY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5450" h="1600200">
                <a:moveTo>
                  <a:pt x="1695450" y="0"/>
                </a:moveTo>
                <a:lnTo>
                  <a:pt x="0" y="1600200"/>
                </a:lnTo>
                <a:lnTo>
                  <a:pt x="0" y="16002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C85CAB72-6378-4464-82B0-9274A689A045}"/>
              </a:ext>
            </a:extLst>
          </p:cNvPr>
          <p:cNvSpPr/>
          <p:nvPr/>
        </p:nvSpPr>
        <p:spPr>
          <a:xfrm>
            <a:off x="3810000" y="4010754"/>
            <a:ext cx="2258969" cy="2161446"/>
          </a:xfrm>
          <a:custGeom>
            <a:avLst/>
            <a:gdLst>
              <a:gd name="connsiteX0" fmla="*/ 1733550 w 1733550"/>
              <a:gd name="connsiteY0" fmla="*/ 0 h 1628775"/>
              <a:gd name="connsiteX1" fmla="*/ 0 w 1733550"/>
              <a:gd name="connsiteY1" fmla="*/ 1628775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3550" h="1628775">
                <a:moveTo>
                  <a:pt x="1733550" y="0"/>
                </a:moveTo>
                <a:lnTo>
                  <a:pt x="0" y="16287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0E25B88F-E735-4C8C-8F06-2B38426136E5}"/>
              </a:ext>
            </a:extLst>
          </p:cNvPr>
          <p:cNvSpPr/>
          <p:nvPr/>
        </p:nvSpPr>
        <p:spPr>
          <a:xfrm rot="671855">
            <a:off x="3281694" y="1797148"/>
            <a:ext cx="3238488" cy="4338772"/>
          </a:xfrm>
          <a:custGeom>
            <a:avLst/>
            <a:gdLst>
              <a:gd name="connsiteX0" fmla="*/ 1838325 w 1838325"/>
              <a:gd name="connsiteY0" fmla="*/ 4125524 h 4462812"/>
              <a:gd name="connsiteX1" fmla="*/ 1076325 w 1838325"/>
              <a:gd name="connsiteY1" fmla="*/ 4125524 h 4462812"/>
              <a:gd name="connsiteX2" fmla="*/ 1000125 w 1838325"/>
              <a:gd name="connsiteY2" fmla="*/ 620324 h 4462812"/>
              <a:gd name="connsiteX3" fmla="*/ 0 w 1838325"/>
              <a:gd name="connsiteY3" fmla="*/ 20249 h 446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325" h="4462812">
                <a:moveTo>
                  <a:pt x="1838325" y="4125524"/>
                </a:moveTo>
                <a:cubicBezTo>
                  <a:pt x="1527175" y="4417624"/>
                  <a:pt x="1216025" y="4709724"/>
                  <a:pt x="1076325" y="4125524"/>
                </a:cubicBezTo>
                <a:cubicBezTo>
                  <a:pt x="936625" y="3541324"/>
                  <a:pt x="1179512" y="1304536"/>
                  <a:pt x="1000125" y="620324"/>
                </a:cubicBezTo>
                <a:cubicBezTo>
                  <a:pt x="820738" y="-63888"/>
                  <a:pt x="410369" y="-21820"/>
                  <a:pt x="0" y="202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Ruby-crowned Kinglet">
            <a:hlinkClick r:id="" action="ppaction://media"/>
            <a:extLst>
              <a:ext uri="{FF2B5EF4-FFF2-40B4-BE49-F238E27FC236}">
                <a16:creationId xmlns:a16="http://schemas.microsoft.com/office/drawing/2014/main" id="{B15AE3ED-DDE6-4DD5-B62E-ABFABE398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0600" y="1157563"/>
            <a:ext cx="406400" cy="406400"/>
          </a:xfrm>
          <a:prstGeom prst="rect">
            <a:avLst/>
          </a:prstGeom>
        </p:spPr>
      </p:pic>
      <p:pic>
        <p:nvPicPr>
          <p:cNvPr id="20" name="AMEROB_1.songnum1_NYle">
            <a:hlinkClick r:id="" action="ppaction://media"/>
            <a:extLst>
              <a:ext uri="{FF2B5EF4-FFF2-40B4-BE49-F238E27FC236}">
                <a16:creationId xmlns:a16="http://schemas.microsoft.com/office/drawing/2014/main" id="{FC8F25CE-301A-46E2-9074-BCC1570E48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0600" y="3606534"/>
            <a:ext cx="406400" cy="406400"/>
          </a:xfrm>
          <a:prstGeom prst="rect">
            <a:avLst/>
          </a:prstGeom>
        </p:spPr>
      </p:pic>
      <p:pic>
        <p:nvPicPr>
          <p:cNvPr id="21" name="VARTHR_2.songnum2_WAkc">
            <a:hlinkClick r:id="" action="ppaction://media"/>
            <a:extLst>
              <a:ext uri="{FF2B5EF4-FFF2-40B4-BE49-F238E27FC236}">
                <a16:creationId xmlns:a16="http://schemas.microsoft.com/office/drawing/2014/main" id="{E925B339-AF32-442C-B8A9-17160FBC0D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398" y="57251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8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Tundra Swan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3" y="1699318"/>
            <a:ext cx="6141624" cy="38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UNSWA_4.hoh%21calls_MBle_1">
            <a:hlinkClick r:id="" action="ppaction://media"/>
            <a:extLst>
              <a:ext uri="{FF2B5EF4-FFF2-40B4-BE49-F238E27FC236}">
                <a16:creationId xmlns:a16="http://schemas.microsoft.com/office/drawing/2014/main" id="{83C498E1-8147-4929-9F14-170DE94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68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Dark-eyed Junco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16EB3-E2A3-4554-B4C2-C65951200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92" y="1554162"/>
            <a:ext cx="6700016" cy="5029200"/>
          </a:xfrm>
          <a:prstGeom prst="rect">
            <a:avLst/>
          </a:prstGeom>
        </p:spPr>
      </p:pic>
      <p:pic>
        <p:nvPicPr>
          <p:cNvPr id="8" name="DAEYJU_2.songs_CAkc_1">
            <a:hlinkClick r:id="" action="ppaction://media"/>
            <a:extLst>
              <a:ext uri="{FF2B5EF4-FFF2-40B4-BE49-F238E27FC236}">
                <a16:creationId xmlns:a16="http://schemas.microsoft.com/office/drawing/2014/main" id="{2C12AE50-E8ED-4973-BA12-5FA906929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64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Varied Thrush</a:t>
            </a:r>
          </a:p>
        </p:txBody>
      </p:sp>
      <p:pic>
        <p:nvPicPr>
          <p:cNvPr id="6" name="VARTHR_2.songnum2_WAkc">
            <a:hlinkClick r:id="" action="ppaction://media"/>
            <a:extLst>
              <a:ext uri="{FF2B5EF4-FFF2-40B4-BE49-F238E27FC236}">
                <a16:creationId xmlns:a16="http://schemas.microsoft.com/office/drawing/2014/main" id="{EB53D5D7-8BD0-4AA4-8D95-D0D6A7A7D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642938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FE4D3-B16D-41B8-87C9-75527DE6F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676400"/>
            <a:ext cx="588917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Robin</a:t>
            </a:r>
          </a:p>
        </p:txBody>
      </p:sp>
      <p:pic>
        <p:nvPicPr>
          <p:cNvPr id="5" name="AMEROB_1.songnum1_NYle">
            <a:hlinkClick r:id="" action="ppaction://media"/>
            <a:extLst>
              <a:ext uri="{FF2B5EF4-FFF2-40B4-BE49-F238E27FC236}">
                <a16:creationId xmlns:a16="http://schemas.microsoft.com/office/drawing/2014/main" id="{00DB0E27-BC6D-417B-86DE-DF0B955544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5600" y="642938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649F7-C9D2-4496-A947-108E83BAD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Sandhill Crane</a:t>
            </a:r>
          </a:p>
        </p:txBody>
      </p:sp>
      <p:pic>
        <p:nvPicPr>
          <p:cNvPr id="5" name="SANCRA_4.flockflyingoverhead_NEle_1">
            <a:hlinkClick r:id="" action="ppaction://media"/>
            <a:extLst>
              <a:ext uri="{FF2B5EF4-FFF2-40B4-BE49-F238E27FC236}">
                <a16:creationId xmlns:a16="http://schemas.microsoft.com/office/drawing/2014/main" id="{E1EB4ED6-58B5-4C65-BB14-0AAE06E3E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200" y="646651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8544C-C48F-42F8-87E1-34ED17160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59436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Ruby-crowned Kinglet</a:t>
            </a:r>
          </a:p>
        </p:txBody>
      </p:sp>
      <p:pic>
        <p:nvPicPr>
          <p:cNvPr id="5" name="Ruby-crowned Kinglet">
            <a:hlinkClick r:id="" action="ppaction://media"/>
            <a:extLst>
              <a:ext uri="{FF2B5EF4-FFF2-40B4-BE49-F238E27FC236}">
                <a16:creationId xmlns:a16="http://schemas.microsoft.com/office/drawing/2014/main" id="{78192EB1-EBCA-4B74-8CCD-82EF25C49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642938"/>
            <a:ext cx="406400" cy="4064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AB3E3C-D420-4658-BE51-A31D94DCF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90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142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Goose</a:t>
            </a:r>
          </a:p>
        </p:txBody>
      </p:sp>
      <p:pic>
        <p:nvPicPr>
          <p:cNvPr id="5" name="CANGOO_1.honkingofseveralgeese_KYle_1">
            <a:hlinkClick r:id="" action="ppaction://media"/>
            <a:extLst>
              <a:ext uri="{FF2B5EF4-FFF2-40B4-BE49-F238E27FC236}">
                <a16:creationId xmlns:a16="http://schemas.microsoft.com/office/drawing/2014/main" id="{698DA7E6-F7AE-4028-9448-59F07C446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642938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7CE51-6ABF-4649-A3E2-1BBFFDCC52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4306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Black-capped Chickadee</a:t>
            </a:r>
          </a:p>
        </p:txBody>
      </p:sp>
      <p:pic>
        <p:nvPicPr>
          <p:cNvPr id="5" name="BLCACH_3.chickadee-deecallsnum1_NYle_1">
            <a:hlinkClick r:id="" action="ppaction://media"/>
            <a:extLst>
              <a:ext uri="{FF2B5EF4-FFF2-40B4-BE49-F238E27FC236}">
                <a16:creationId xmlns:a16="http://schemas.microsoft.com/office/drawing/2014/main" id="{26963F7E-B4B8-4A80-8000-C5DFA6D0E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4362" y="7366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49D54-5055-4B56-841E-8651D5FC8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0" y="1725984"/>
            <a:ext cx="6478542" cy="48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93</Words>
  <Application>Microsoft Office PowerPoint</Application>
  <PresentationFormat>On-screen Show (4:3)</PresentationFormat>
  <Paragraphs>35</Paragraphs>
  <Slides>17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Bird Songs    Photographs and audio courtesy of ebird.org</vt:lpstr>
      <vt:lpstr>Tundra Swan</vt:lpstr>
      <vt:lpstr>Dark-eyed Junco</vt:lpstr>
      <vt:lpstr>Varied Thrush</vt:lpstr>
      <vt:lpstr>American Robin</vt:lpstr>
      <vt:lpstr>Sandhill Crane</vt:lpstr>
      <vt:lpstr>Ruby-crowned Kinglet</vt:lpstr>
      <vt:lpstr>Canada Goose</vt:lpstr>
      <vt:lpstr>Black-capped Chickadee</vt:lpstr>
      <vt:lpstr>Hermit Thrush</vt:lpstr>
      <vt:lpstr>Quiz Time!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Songs</dc:title>
  <dc:creator>Doherty, Sierra R (DFG)</dc:creator>
  <cp:lastModifiedBy>Duty, Brenda L (DFG)</cp:lastModifiedBy>
  <cp:revision>7</cp:revision>
  <dcterms:created xsi:type="dcterms:W3CDTF">2020-05-01T19:39:24Z</dcterms:created>
  <dcterms:modified xsi:type="dcterms:W3CDTF">2020-05-01T20:50:17Z</dcterms:modified>
</cp:coreProperties>
</file>